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E3A2C-73F2-47C7-9E43-38A0954A9D01}" type="datetimeFigureOut">
              <a:rPr lang="en-US" smtClean="0"/>
              <a:t>9/15/2014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5EF5A-B7DE-4CAF-9E9E-4CB617914FB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632124" y="894922"/>
            <a:ext cx="4198612" cy="1337120"/>
            <a:chOff x="2632124" y="894922"/>
            <a:chExt cx="4198612" cy="1337120"/>
          </a:xfrm>
        </p:grpSpPr>
        <p:sp>
          <p:nvSpPr>
            <p:cNvPr id="2" name="Freeform 1"/>
            <p:cNvSpPr/>
            <p:nvPr/>
          </p:nvSpPr>
          <p:spPr>
            <a:xfrm>
              <a:off x="2632124" y="894922"/>
              <a:ext cx="42115" cy="863338"/>
            </a:xfrm>
            <a:custGeom>
              <a:avLst/>
              <a:gdLst/>
              <a:ahLst/>
              <a:cxnLst/>
              <a:rect l="0" t="0" r="0" b="0"/>
              <a:pathLst>
                <a:path w="42115" h="863338">
                  <a:moveTo>
                    <a:pt x="42114" y="0"/>
                  </a:moveTo>
                  <a:lnTo>
                    <a:pt x="42114" y="50433"/>
                  </a:lnTo>
                  <a:lnTo>
                    <a:pt x="42114" y="105410"/>
                  </a:lnTo>
                  <a:lnTo>
                    <a:pt x="42114" y="167094"/>
                  </a:lnTo>
                  <a:lnTo>
                    <a:pt x="42114" y="229928"/>
                  </a:lnTo>
                  <a:lnTo>
                    <a:pt x="42114" y="286885"/>
                  </a:lnTo>
                  <a:lnTo>
                    <a:pt x="42114" y="342626"/>
                  </a:lnTo>
                  <a:lnTo>
                    <a:pt x="42114" y="396187"/>
                  </a:lnTo>
                  <a:lnTo>
                    <a:pt x="42114" y="449101"/>
                  </a:lnTo>
                  <a:lnTo>
                    <a:pt x="36525" y="501824"/>
                  </a:lnTo>
                  <a:lnTo>
                    <a:pt x="33049" y="554491"/>
                  </a:lnTo>
                  <a:lnTo>
                    <a:pt x="26430" y="607140"/>
                  </a:lnTo>
                  <a:lnTo>
                    <a:pt x="20948" y="670097"/>
                  </a:lnTo>
                  <a:lnTo>
                    <a:pt x="14136" y="721593"/>
                  </a:lnTo>
                  <a:lnTo>
                    <a:pt x="10427" y="778445"/>
                  </a:lnTo>
                  <a:lnTo>
                    <a:pt x="2406" y="834523"/>
                  </a:lnTo>
                  <a:lnTo>
                    <a:pt x="0" y="8633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63751" y="169508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70314" y="1047060"/>
              <a:ext cx="346205" cy="753314"/>
            </a:xfrm>
            <a:custGeom>
              <a:avLst/>
              <a:gdLst/>
              <a:ahLst/>
              <a:cxnLst/>
              <a:rect l="0" t="0" r="0" b="0"/>
              <a:pathLst>
                <a:path w="346205" h="753314">
                  <a:moveTo>
                    <a:pt x="304090" y="321644"/>
                  </a:moveTo>
                  <a:lnTo>
                    <a:pt x="318744" y="268617"/>
                  </a:lnTo>
                  <a:lnTo>
                    <a:pt x="329948" y="217236"/>
                  </a:lnTo>
                  <a:lnTo>
                    <a:pt x="324750" y="167746"/>
                  </a:lnTo>
                  <a:lnTo>
                    <a:pt x="307742" y="110318"/>
                  </a:lnTo>
                  <a:lnTo>
                    <a:pt x="274266" y="47277"/>
                  </a:lnTo>
                  <a:lnTo>
                    <a:pt x="256910" y="27738"/>
                  </a:lnTo>
                  <a:lnTo>
                    <a:pt x="233598" y="11255"/>
                  </a:lnTo>
                  <a:lnTo>
                    <a:pt x="188577" y="0"/>
                  </a:lnTo>
                  <a:lnTo>
                    <a:pt x="138192" y="2254"/>
                  </a:lnTo>
                  <a:lnTo>
                    <a:pt x="112984" y="10457"/>
                  </a:lnTo>
                  <a:lnTo>
                    <a:pt x="70130" y="41499"/>
                  </a:lnTo>
                  <a:lnTo>
                    <a:pt x="34013" y="76060"/>
                  </a:lnTo>
                  <a:lnTo>
                    <a:pt x="12847" y="113828"/>
                  </a:lnTo>
                  <a:lnTo>
                    <a:pt x="2936" y="162063"/>
                  </a:lnTo>
                  <a:lnTo>
                    <a:pt x="0" y="213400"/>
                  </a:lnTo>
                  <a:lnTo>
                    <a:pt x="10308" y="260066"/>
                  </a:lnTo>
                  <a:lnTo>
                    <a:pt x="28180" y="292350"/>
                  </a:lnTo>
                  <a:lnTo>
                    <a:pt x="53883" y="316734"/>
                  </a:lnTo>
                  <a:lnTo>
                    <a:pt x="76683" y="325311"/>
                  </a:lnTo>
                  <a:lnTo>
                    <a:pt x="102414" y="327953"/>
                  </a:lnTo>
                  <a:lnTo>
                    <a:pt x="129448" y="325228"/>
                  </a:lnTo>
                  <a:lnTo>
                    <a:pt x="170976" y="305939"/>
                  </a:lnTo>
                  <a:lnTo>
                    <a:pt x="229498" y="257791"/>
                  </a:lnTo>
                  <a:lnTo>
                    <a:pt x="282030" y="198362"/>
                  </a:lnTo>
                  <a:lnTo>
                    <a:pt x="289383" y="190323"/>
                  </a:lnTo>
                  <a:lnTo>
                    <a:pt x="295455" y="188473"/>
                  </a:lnTo>
                  <a:lnTo>
                    <a:pt x="300673" y="190750"/>
                  </a:lnTo>
                  <a:lnTo>
                    <a:pt x="305321" y="195777"/>
                  </a:lnTo>
                  <a:lnTo>
                    <a:pt x="310486" y="216960"/>
                  </a:lnTo>
                  <a:lnTo>
                    <a:pt x="313394" y="268010"/>
                  </a:lnTo>
                  <a:lnTo>
                    <a:pt x="314255" y="325640"/>
                  </a:lnTo>
                  <a:lnTo>
                    <a:pt x="314546" y="387034"/>
                  </a:lnTo>
                  <a:lnTo>
                    <a:pt x="321840" y="444222"/>
                  </a:lnTo>
                  <a:lnTo>
                    <a:pt x="324494" y="500578"/>
                  </a:lnTo>
                  <a:lnTo>
                    <a:pt x="325018" y="556771"/>
                  </a:lnTo>
                  <a:lnTo>
                    <a:pt x="326291" y="611761"/>
                  </a:lnTo>
                  <a:lnTo>
                    <a:pt x="333475" y="663871"/>
                  </a:lnTo>
                  <a:lnTo>
                    <a:pt x="340830" y="718617"/>
                  </a:lnTo>
                  <a:lnTo>
                    <a:pt x="346204" y="753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32373" y="141081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72485" y="7236"/>
                  </a:lnTo>
                  <a:lnTo>
                    <a:pt x="113143" y="12998"/>
                  </a:lnTo>
                  <a:lnTo>
                    <a:pt x="50685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74786" y="1137077"/>
              <a:ext cx="357753" cy="683639"/>
            </a:xfrm>
            <a:custGeom>
              <a:avLst/>
              <a:gdLst/>
              <a:ahLst/>
              <a:cxnLst/>
              <a:rect l="0" t="0" r="0" b="0"/>
              <a:pathLst>
                <a:path w="357753" h="683639">
                  <a:moveTo>
                    <a:pt x="84012" y="0"/>
                  </a:moveTo>
                  <a:lnTo>
                    <a:pt x="68370" y="44367"/>
                  </a:lnTo>
                  <a:lnTo>
                    <a:pt x="56500" y="103093"/>
                  </a:lnTo>
                  <a:lnTo>
                    <a:pt x="46744" y="152859"/>
                  </a:lnTo>
                  <a:lnTo>
                    <a:pt x="42164" y="204129"/>
                  </a:lnTo>
                  <a:lnTo>
                    <a:pt x="33918" y="256365"/>
                  </a:lnTo>
                  <a:lnTo>
                    <a:pt x="24065" y="308887"/>
                  </a:lnTo>
                  <a:lnTo>
                    <a:pt x="14907" y="361494"/>
                  </a:lnTo>
                  <a:lnTo>
                    <a:pt x="10504" y="414126"/>
                  </a:lnTo>
                  <a:lnTo>
                    <a:pt x="3480" y="465595"/>
                  </a:lnTo>
                  <a:lnTo>
                    <a:pt x="514" y="525501"/>
                  </a:lnTo>
                  <a:lnTo>
                    <a:pt x="0" y="574504"/>
                  </a:lnTo>
                  <a:lnTo>
                    <a:pt x="2967" y="627239"/>
                  </a:lnTo>
                  <a:lnTo>
                    <a:pt x="5415" y="642767"/>
                  </a:lnTo>
                  <a:lnTo>
                    <a:pt x="17495" y="666260"/>
                  </a:lnTo>
                  <a:lnTo>
                    <a:pt x="25629" y="675800"/>
                  </a:lnTo>
                  <a:lnTo>
                    <a:pt x="38071" y="680991"/>
                  </a:lnTo>
                  <a:lnTo>
                    <a:pt x="70613" y="683638"/>
                  </a:lnTo>
                  <a:lnTo>
                    <a:pt x="122806" y="672963"/>
                  </a:lnTo>
                  <a:lnTo>
                    <a:pt x="176033" y="656800"/>
                  </a:lnTo>
                  <a:lnTo>
                    <a:pt x="231050" y="638798"/>
                  </a:lnTo>
                  <a:lnTo>
                    <a:pt x="289094" y="625875"/>
                  </a:lnTo>
                  <a:lnTo>
                    <a:pt x="337475" y="622109"/>
                  </a:lnTo>
                  <a:lnTo>
                    <a:pt x="357752" y="621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95626" y="1463461"/>
              <a:ext cx="210572" cy="15619"/>
            </a:xfrm>
            <a:custGeom>
              <a:avLst/>
              <a:gdLst/>
              <a:ahLst/>
              <a:cxnLst/>
              <a:rect l="0" t="0" r="0" b="0"/>
              <a:pathLst>
                <a:path w="210572" h="15619">
                  <a:moveTo>
                    <a:pt x="210571" y="0"/>
                  </a:moveTo>
                  <a:lnTo>
                    <a:pt x="151954" y="5589"/>
                  </a:lnTo>
                  <a:lnTo>
                    <a:pt x="98949" y="15618"/>
                  </a:lnTo>
                  <a:lnTo>
                    <a:pt x="37077" y="11429"/>
                  </a:lnTo>
                  <a:lnTo>
                    <a:pt x="19209" y="78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32497" y="1073906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198005" y="2340"/>
                  </a:lnTo>
                  <a:lnTo>
                    <a:pt x="146304" y="22906"/>
                  </a:lnTo>
                  <a:lnTo>
                    <a:pt x="91031" y="43909"/>
                  </a:lnTo>
                  <a:lnTo>
                    <a:pt x="37392" y="6538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58880" y="1432526"/>
              <a:ext cx="265232" cy="363423"/>
            </a:xfrm>
            <a:custGeom>
              <a:avLst/>
              <a:gdLst/>
              <a:ahLst/>
              <a:cxnLst/>
              <a:rect l="0" t="0" r="0" b="0"/>
              <a:pathLst>
                <a:path w="265232" h="363423">
                  <a:moveTo>
                    <a:pt x="231627" y="9878"/>
                  </a:moveTo>
                  <a:lnTo>
                    <a:pt x="182697" y="1544"/>
                  </a:lnTo>
                  <a:lnTo>
                    <a:pt x="134851" y="0"/>
                  </a:lnTo>
                  <a:lnTo>
                    <a:pt x="71871" y="5067"/>
                  </a:lnTo>
                  <a:lnTo>
                    <a:pt x="34164" y="14042"/>
                  </a:lnTo>
                  <a:lnTo>
                    <a:pt x="25115" y="19673"/>
                  </a:lnTo>
                  <a:lnTo>
                    <a:pt x="11943" y="35288"/>
                  </a:lnTo>
                  <a:lnTo>
                    <a:pt x="10302" y="44365"/>
                  </a:lnTo>
                  <a:lnTo>
                    <a:pt x="14717" y="63810"/>
                  </a:lnTo>
                  <a:lnTo>
                    <a:pt x="27598" y="81031"/>
                  </a:lnTo>
                  <a:lnTo>
                    <a:pt x="46191" y="95314"/>
                  </a:lnTo>
                  <a:lnTo>
                    <a:pt x="96256" y="114015"/>
                  </a:lnTo>
                  <a:lnTo>
                    <a:pt x="157909" y="133729"/>
                  </a:lnTo>
                  <a:lnTo>
                    <a:pt x="219479" y="164892"/>
                  </a:lnTo>
                  <a:lnTo>
                    <a:pt x="246616" y="185529"/>
                  </a:lnTo>
                  <a:lnTo>
                    <a:pt x="258956" y="205708"/>
                  </a:lnTo>
                  <a:lnTo>
                    <a:pt x="263884" y="217640"/>
                  </a:lnTo>
                  <a:lnTo>
                    <a:pt x="265231" y="262380"/>
                  </a:lnTo>
                  <a:lnTo>
                    <a:pt x="254751" y="289387"/>
                  </a:lnTo>
                  <a:lnTo>
                    <a:pt x="237225" y="311919"/>
                  </a:lnTo>
                  <a:lnTo>
                    <a:pt x="174364" y="352914"/>
                  </a:lnTo>
                  <a:lnTo>
                    <a:pt x="127443" y="363422"/>
                  </a:lnTo>
                  <a:lnTo>
                    <a:pt x="76496" y="360946"/>
                  </a:lnTo>
                  <a:lnTo>
                    <a:pt x="18522" y="349463"/>
                  </a:lnTo>
                  <a:lnTo>
                    <a:pt x="0" y="346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27378" y="1189720"/>
              <a:ext cx="10529" cy="568540"/>
            </a:xfrm>
            <a:custGeom>
              <a:avLst/>
              <a:gdLst/>
              <a:ahLst/>
              <a:cxnLst/>
              <a:rect l="0" t="0" r="0" b="0"/>
              <a:pathLst>
                <a:path w="10529" h="568540">
                  <a:moveTo>
                    <a:pt x="10528" y="0"/>
                  </a:moveTo>
                  <a:lnTo>
                    <a:pt x="9359" y="44367"/>
                  </a:lnTo>
                  <a:lnTo>
                    <a:pt x="3293" y="105432"/>
                  </a:lnTo>
                  <a:lnTo>
                    <a:pt x="976" y="167330"/>
                  </a:lnTo>
                  <a:lnTo>
                    <a:pt x="289" y="223234"/>
                  </a:lnTo>
                  <a:lnTo>
                    <a:pt x="85" y="276843"/>
                  </a:lnTo>
                  <a:lnTo>
                    <a:pt x="25" y="328602"/>
                  </a:lnTo>
                  <a:lnTo>
                    <a:pt x="5" y="391726"/>
                  </a:lnTo>
                  <a:lnTo>
                    <a:pt x="5590" y="448995"/>
                  </a:lnTo>
                  <a:lnTo>
                    <a:pt x="9065" y="499973"/>
                  </a:lnTo>
                  <a:lnTo>
                    <a:pt x="2003" y="557083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69450" y="1337119"/>
              <a:ext cx="347442" cy="84229"/>
            </a:xfrm>
            <a:custGeom>
              <a:avLst/>
              <a:gdLst/>
              <a:ahLst/>
              <a:cxnLst/>
              <a:rect l="0" t="0" r="0" b="0"/>
              <a:pathLst>
                <a:path w="347442" h="84229">
                  <a:moveTo>
                    <a:pt x="347441" y="0"/>
                  </a:moveTo>
                  <a:lnTo>
                    <a:pt x="290177" y="3119"/>
                  </a:lnTo>
                  <a:lnTo>
                    <a:pt x="234874" y="14654"/>
                  </a:lnTo>
                  <a:lnTo>
                    <a:pt x="176293" y="31666"/>
                  </a:lnTo>
                  <a:lnTo>
                    <a:pt x="129834" y="45257"/>
                  </a:lnTo>
                  <a:lnTo>
                    <a:pt x="68020" y="65221"/>
                  </a:lnTo>
                  <a:lnTo>
                    <a:pt x="12193" y="809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27419" y="1600331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6"/>
                  </a:lnTo>
                  <a:lnTo>
                    <a:pt x="0" y="21892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80062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43233" y="1578924"/>
              <a:ext cx="273742" cy="263564"/>
            </a:xfrm>
            <a:custGeom>
              <a:avLst/>
              <a:gdLst/>
              <a:ahLst/>
              <a:cxnLst/>
              <a:rect l="0" t="0" r="0" b="0"/>
              <a:pathLst>
                <a:path w="273742" h="263564">
                  <a:moveTo>
                    <a:pt x="0" y="147749"/>
                  </a:moveTo>
                  <a:lnTo>
                    <a:pt x="8333" y="201894"/>
                  </a:lnTo>
                  <a:lnTo>
                    <a:pt x="9553" y="217437"/>
                  </a:lnTo>
                  <a:lnTo>
                    <a:pt x="10400" y="163382"/>
                  </a:lnTo>
                  <a:lnTo>
                    <a:pt x="18845" y="103188"/>
                  </a:lnTo>
                  <a:lnTo>
                    <a:pt x="26209" y="43410"/>
                  </a:lnTo>
                  <a:lnTo>
                    <a:pt x="35435" y="19098"/>
                  </a:lnTo>
                  <a:lnTo>
                    <a:pt x="41171" y="9339"/>
                  </a:lnTo>
                  <a:lnTo>
                    <a:pt x="48504" y="4003"/>
                  </a:lnTo>
                  <a:lnTo>
                    <a:pt x="56902" y="1616"/>
                  </a:lnTo>
                  <a:lnTo>
                    <a:pt x="66011" y="1194"/>
                  </a:lnTo>
                  <a:lnTo>
                    <a:pt x="74423" y="5592"/>
                  </a:lnTo>
                  <a:lnTo>
                    <a:pt x="90009" y="22957"/>
                  </a:lnTo>
                  <a:lnTo>
                    <a:pt x="110673" y="64997"/>
                  </a:lnTo>
                  <a:lnTo>
                    <a:pt x="126020" y="117148"/>
                  </a:lnTo>
                  <a:lnTo>
                    <a:pt x="129636" y="130858"/>
                  </a:lnTo>
                  <a:lnTo>
                    <a:pt x="133218" y="136488"/>
                  </a:lnTo>
                  <a:lnTo>
                    <a:pt x="136775" y="136733"/>
                  </a:lnTo>
                  <a:lnTo>
                    <a:pt x="140316" y="133386"/>
                  </a:lnTo>
                  <a:lnTo>
                    <a:pt x="149586" y="73429"/>
                  </a:lnTo>
                  <a:lnTo>
                    <a:pt x="161869" y="23364"/>
                  </a:lnTo>
                  <a:lnTo>
                    <a:pt x="168744" y="14523"/>
                  </a:lnTo>
                  <a:lnTo>
                    <a:pt x="188861" y="1580"/>
                  </a:lnTo>
                  <a:lnTo>
                    <a:pt x="198437" y="0"/>
                  </a:lnTo>
                  <a:lnTo>
                    <a:pt x="207161" y="1287"/>
                  </a:lnTo>
                  <a:lnTo>
                    <a:pt x="215316" y="4484"/>
                  </a:lnTo>
                  <a:lnTo>
                    <a:pt x="227497" y="17395"/>
                  </a:lnTo>
                  <a:lnTo>
                    <a:pt x="252321" y="74622"/>
                  </a:lnTo>
                  <a:lnTo>
                    <a:pt x="263105" y="118283"/>
                  </a:lnTo>
                  <a:lnTo>
                    <a:pt x="270589" y="173723"/>
                  </a:lnTo>
                  <a:lnTo>
                    <a:pt x="273118" y="234378"/>
                  </a:lnTo>
                  <a:lnTo>
                    <a:pt x="273741" y="263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03034" y="1630829"/>
              <a:ext cx="219267" cy="232716"/>
            </a:xfrm>
            <a:custGeom>
              <a:avLst/>
              <a:gdLst/>
              <a:ahLst/>
              <a:cxnLst/>
              <a:rect l="0" t="0" r="0" b="0"/>
              <a:pathLst>
                <a:path w="219267" h="232716">
                  <a:moveTo>
                    <a:pt x="29753" y="148487"/>
                  </a:moveTo>
                  <a:lnTo>
                    <a:pt x="73716" y="128243"/>
                  </a:lnTo>
                  <a:lnTo>
                    <a:pt x="98411" y="103494"/>
                  </a:lnTo>
                  <a:lnTo>
                    <a:pt x="114957" y="68345"/>
                  </a:lnTo>
                  <a:lnTo>
                    <a:pt x="121679" y="28295"/>
                  </a:lnTo>
                  <a:lnTo>
                    <a:pt x="119113" y="18056"/>
                  </a:lnTo>
                  <a:lnTo>
                    <a:pt x="113893" y="10060"/>
                  </a:lnTo>
                  <a:lnTo>
                    <a:pt x="106903" y="3560"/>
                  </a:lnTo>
                  <a:lnTo>
                    <a:pt x="98734" y="396"/>
                  </a:lnTo>
                  <a:lnTo>
                    <a:pt x="80299" y="0"/>
                  </a:lnTo>
                  <a:lnTo>
                    <a:pt x="60406" y="9963"/>
                  </a:lnTo>
                  <a:lnTo>
                    <a:pt x="19041" y="44955"/>
                  </a:lnTo>
                  <a:lnTo>
                    <a:pt x="7445" y="68157"/>
                  </a:lnTo>
                  <a:lnTo>
                    <a:pt x="0" y="126770"/>
                  </a:lnTo>
                  <a:lnTo>
                    <a:pt x="4300" y="166229"/>
                  </a:lnTo>
                  <a:lnTo>
                    <a:pt x="18572" y="200147"/>
                  </a:lnTo>
                  <a:lnTo>
                    <a:pt x="25809" y="206323"/>
                  </a:lnTo>
                  <a:lnTo>
                    <a:pt x="34143" y="209271"/>
                  </a:lnTo>
                  <a:lnTo>
                    <a:pt x="43208" y="210067"/>
                  </a:lnTo>
                  <a:lnTo>
                    <a:pt x="59520" y="204712"/>
                  </a:lnTo>
                  <a:lnTo>
                    <a:pt x="67145" y="200008"/>
                  </a:lnTo>
                  <a:lnTo>
                    <a:pt x="78737" y="185423"/>
                  </a:lnTo>
                  <a:lnTo>
                    <a:pt x="105528" y="136106"/>
                  </a:lnTo>
                  <a:lnTo>
                    <a:pt x="111477" y="107124"/>
                  </a:lnTo>
                  <a:lnTo>
                    <a:pt x="112311" y="109213"/>
                  </a:lnTo>
                  <a:lnTo>
                    <a:pt x="119241" y="140599"/>
                  </a:lnTo>
                  <a:lnTo>
                    <a:pt x="141450" y="180594"/>
                  </a:lnTo>
                  <a:lnTo>
                    <a:pt x="168523" y="209473"/>
                  </a:lnTo>
                  <a:lnTo>
                    <a:pt x="202873" y="227777"/>
                  </a:lnTo>
                  <a:lnTo>
                    <a:pt x="219266" y="232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43452" y="1326590"/>
              <a:ext cx="31491" cy="547483"/>
            </a:xfrm>
            <a:custGeom>
              <a:avLst/>
              <a:gdLst/>
              <a:ahLst/>
              <a:cxnLst/>
              <a:rect l="0" t="0" r="0" b="0"/>
              <a:pathLst>
                <a:path w="31491" h="547483">
                  <a:moveTo>
                    <a:pt x="31490" y="0"/>
                  </a:moveTo>
                  <a:lnTo>
                    <a:pt x="16837" y="53028"/>
                  </a:lnTo>
                  <a:lnTo>
                    <a:pt x="10528" y="104408"/>
                  </a:lnTo>
                  <a:lnTo>
                    <a:pt x="3573" y="152729"/>
                  </a:lnTo>
                  <a:lnTo>
                    <a:pt x="991" y="204090"/>
                  </a:lnTo>
                  <a:lnTo>
                    <a:pt x="227" y="256353"/>
                  </a:lnTo>
                  <a:lnTo>
                    <a:pt x="0" y="308883"/>
                  </a:lnTo>
                  <a:lnTo>
                    <a:pt x="1103" y="361493"/>
                  </a:lnTo>
                  <a:lnTo>
                    <a:pt x="7149" y="412955"/>
                  </a:lnTo>
                  <a:lnTo>
                    <a:pt x="12905" y="475979"/>
                  </a:lnTo>
                  <a:lnTo>
                    <a:pt x="16211" y="506344"/>
                  </a:lnTo>
                  <a:lnTo>
                    <a:pt x="10433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27544" y="1495046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198809" y="25194"/>
                  </a:lnTo>
                  <a:lnTo>
                    <a:pt x="136762" y="48880"/>
                  </a:lnTo>
                  <a:lnTo>
                    <a:pt x="85376" y="63121"/>
                  </a:lnTo>
                  <a:lnTo>
                    <a:pt x="38165" y="7056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22341" y="1726673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2724" y="48931"/>
                  </a:lnTo>
                  <a:lnTo>
                    <a:pt x="5373" y="102472"/>
                  </a:lnTo>
                  <a:lnTo>
                    <a:pt x="708" y="15965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32870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17098" y="1704323"/>
              <a:ext cx="221099" cy="243450"/>
            </a:xfrm>
            <a:custGeom>
              <a:avLst/>
              <a:gdLst/>
              <a:ahLst/>
              <a:cxnLst/>
              <a:rect l="0" t="0" r="0" b="0"/>
              <a:pathLst>
                <a:path w="221099" h="243450">
                  <a:moveTo>
                    <a:pt x="0" y="22350"/>
                  </a:moveTo>
                  <a:lnTo>
                    <a:pt x="17958" y="83461"/>
                  </a:lnTo>
                  <a:lnTo>
                    <a:pt x="28546" y="133467"/>
                  </a:lnTo>
                  <a:lnTo>
                    <a:pt x="30985" y="193388"/>
                  </a:lnTo>
                  <a:lnTo>
                    <a:pt x="36997" y="230566"/>
                  </a:lnTo>
                  <a:lnTo>
                    <a:pt x="38702" y="233690"/>
                  </a:lnTo>
                  <a:lnTo>
                    <a:pt x="39839" y="231094"/>
                  </a:lnTo>
                  <a:lnTo>
                    <a:pt x="41665" y="182126"/>
                  </a:lnTo>
                  <a:lnTo>
                    <a:pt x="51600" y="121675"/>
                  </a:lnTo>
                  <a:lnTo>
                    <a:pt x="71760" y="64673"/>
                  </a:lnTo>
                  <a:lnTo>
                    <a:pt x="81026" y="38821"/>
                  </a:lnTo>
                  <a:lnTo>
                    <a:pt x="92944" y="19532"/>
                  </a:lnTo>
                  <a:lnTo>
                    <a:pt x="109158" y="6280"/>
                  </a:lnTo>
                  <a:lnTo>
                    <a:pt x="118396" y="1108"/>
                  </a:lnTo>
                  <a:lnTo>
                    <a:pt x="126894" y="0"/>
                  </a:lnTo>
                  <a:lnTo>
                    <a:pt x="142575" y="5008"/>
                  </a:lnTo>
                  <a:lnTo>
                    <a:pt x="157343" y="21271"/>
                  </a:lnTo>
                  <a:lnTo>
                    <a:pt x="185888" y="75429"/>
                  </a:lnTo>
                  <a:lnTo>
                    <a:pt x="201437" y="125295"/>
                  </a:lnTo>
                  <a:lnTo>
                    <a:pt x="209936" y="184971"/>
                  </a:lnTo>
                  <a:lnTo>
                    <a:pt x="221098" y="243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80269" y="1724670"/>
              <a:ext cx="450467" cy="507372"/>
            </a:xfrm>
            <a:custGeom>
              <a:avLst/>
              <a:gdLst/>
              <a:ahLst/>
              <a:cxnLst/>
              <a:rect l="0" t="0" r="0" b="0"/>
              <a:pathLst>
                <a:path w="450467" h="507372">
                  <a:moveTo>
                    <a:pt x="336912" y="202045"/>
                  </a:moveTo>
                  <a:lnTo>
                    <a:pt x="353680" y="196455"/>
                  </a:lnTo>
                  <a:lnTo>
                    <a:pt x="368151" y="184353"/>
                  </a:lnTo>
                  <a:lnTo>
                    <a:pt x="386333" y="157808"/>
                  </a:lnTo>
                  <a:lnTo>
                    <a:pt x="402956" y="111808"/>
                  </a:lnTo>
                  <a:lnTo>
                    <a:pt x="402754" y="65863"/>
                  </a:lnTo>
                  <a:lnTo>
                    <a:pt x="389696" y="26384"/>
                  </a:lnTo>
                  <a:lnTo>
                    <a:pt x="374410" y="9719"/>
                  </a:lnTo>
                  <a:lnTo>
                    <a:pt x="365420" y="3638"/>
                  </a:lnTo>
                  <a:lnTo>
                    <a:pt x="339833" y="0"/>
                  </a:lnTo>
                  <a:lnTo>
                    <a:pt x="310135" y="3453"/>
                  </a:lnTo>
                  <a:lnTo>
                    <a:pt x="281337" y="12786"/>
                  </a:lnTo>
                  <a:lnTo>
                    <a:pt x="259179" y="30972"/>
                  </a:lnTo>
                  <a:lnTo>
                    <a:pt x="249995" y="42373"/>
                  </a:lnTo>
                  <a:lnTo>
                    <a:pt x="239790" y="70638"/>
                  </a:lnTo>
                  <a:lnTo>
                    <a:pt x="237165" y="119436"/>
                  </a:lnTo>
                  <a:lnTo>
                    <a:pt x="246916" y="167819"/>
                  </a:lnTo>
                  <a:lnTo>
                    <a:pt x="264623" y="205552"/>
                  </a:lnTo>
                  <a:lnTo>
                    <a:pt x="279047" y="222321"/>
                  </a:lnTo>
                  <a:lnTo>
                    <a:pt x="297156" y="233673"/>
                  </a:lnTo>
                  <a:lnTo>
                    <a:pt x="316903" y="236379"/>
                  </a:lnTo>
                  <a:lnTo>
                    <a:pt x="337378" y="232512"/>
                  </a:lnTo>
                  <a:lnTo>
                    <a:pt x="358177" y="222995"/>
                  </a:lnTo>
                  <a:lnTo>
                    <a:pt x="384027" y="198893"/>
                  </a:lnTo>
                  <a:lnTo>
                    <a:pt x="400915" y="169526"/>
                  </a:lnTo>
                  <a:lnTo>
                    <a:pt x="405317" y="167497"/>
                  </a:lnTo>
                  <a:lnTo>
                    <a:pt x="409421" y="170824"/>
                  </a:lnTo>
                  <a:lnTo>
                    <a:pt x="413327" y="177721"/>
                  </a:lnTo>
                  <a:lnTo>
                    <a:pt x="418826" y="226553"/>
                  </a:lnTo>
                  <a:lnTo>
                    <a:pt x="429089" y="283965"/>
                  </a:lnTo>
                  <a:lnTo>
                    <a:pt x="439262" y="339153"/>
                  </a:lnTo>
                  <a:lnTo>
                    <a:pt x="447207" y="389525"/>
                  </a:lnTo>
                  <a:lnTo>
                    <a:pt x="450466" y="447741"/>
                  </a:lnTo>
                  <a:lnTo>
                    <a:pt x="446652" y="472680"/>
                  </a:lnTo>
                  <a:lnTo>
                    <a:pt x="441658" y="481904"/>
                  </a:lnTo>
                  <a:lnTo>
                    <a:pt x="426749" y="495272"/>
                  </a:lnTo>
                  <a:lnTo>
                    <a:pt x="387447" y="503786"/>
                  </a:lnTo>
                  <a:lnTo>
                    <a:pt x="327830" y="506663"/>
                  </a:lnTo>
                  <a:lnTo>
                    <a:pt x="273389" y="505991"/>
                  </a:lnTo>
                  <a:lnTo>
                    <a:pt x="223074" y="500073"/>
                  </a:lnTo>
                  <a:lnTo>
                    <a:pt x="161372" y="497800"/>
                  </a:lnTo>
                  <a:lnTo>
                    <a:pt x="111895" y="498296"/>
                  </a:lnTo>
                  <a:lnTo>
                    <a:pt x="50136" y="505232"/>
                  </a:lnTo>
                  <a:lnTo>
                    <a:pt x="0" y="507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362435" y="2588336"/>
            <a:ext cx="5154868" cy="980825"/>
            <a:chOff x="1362435" y="2588336"/>
            <a:chExt cx="5154868" cy="980825"/>
          </a:xfrm>
        </p:grpSpPr>
        <p:sp>
          <p:nvSpPr>
            <p:cNvPr id="23" name="Freeform 22"/>
            <p:cNvSpPr/>
            <p:nvPr/>
          </p:nvSpPr>
          <p:spPr>
            <a:xfrm>
              <a:off x="1362435" y="2645922"/>
              <a:ext cx="383438" cy="655888"/>
            </a:xfrm>
            <a:custGeom>
              <a:avLst/>
              <a:gdLst/>
              <a:ahLst/>
              <a:cxnLst/>
              <a:rect l="0" t="0" r="0" b="0"/>
              <a:pathLst>
                <a:path w="383438" h="655888">
                  <a:moveTo>
                    <a:pt x="311596" y="70430"/>
                  </a:moveTo>
                  <a:lnTo>
                    <a:pt x="282287" y="26467"/>
                  </a:lnTo>
                  <a:lnTo>
                    <a:pt x="262695" y="12676"/>
                  </a:lnTo>
                  <a:lnTo>
                    <a:pt x="238389" y="3818"/>
                  </a:lnTo>
                  <a:lnTo>
                    <a:pt x="197228" y="0"/>
                  </a:lnTo>
                  <a:lnTo>
                    <a:pt x="137749" y="8598"/>
                  </a:lnTo>
                  <a:lnTo>
                    <a:pt x="112668" y="17213"/>
                  </a:lnTo>
                  <a:lnTo>
                    <a:pt x="55737" y="55623"/>
                  </a:lnTo>
                  <a:lnTo>
                    <a:pt x="31975" y="77221"/>
                  </a:lnTo>
                  <a:lnTo>
                    <a:pt x="10116" y="115206"/>
                  </a:lnTo>
                  <a:lnTo>
                    <a:pt x="0" y="157916"/>
                  </a:lnTo>
                  <a:lnTo>
                    <a:pt x="2592" y="200207"/>
                  </a:lnTo>
                  <a:lnTo>
                    <a:pt x="16358" y="236784"/>
                  </a:lnTo>
                  <a:lnTo>
                    <a:pt x="31810" y="252770"/>
                  </a:lnTo>
                  <a:lnTo>
                    <a:pt x="40844" y="258670"/>
                  </a:lnTo>
                  <a:lnTo>
                    <a:pt x="75915" y="266975"/>
                  </a:lnTo>
                  <a:lnTo>
                    <a:pt x="129687" y="261375"/>
                  </a:lnTo>
                  <a:lnTo>
                    <a:pt x="171389" y="254648"/>
                  </a:lnTo>
                  <a:lnTo>
                    <a:pt x="227402" y="261670"/>
                  </a:lnTo>
                  <a:lnTo>
                    <a:pt x="266372" y="274103"/>
                  </a:lnTo>
                  <a:lnTo>
                    <a:pt x="305392" y="299265"/>
                  </a:lnTo>
                  <a:lnTo>
                    <a:pt x="328345" y="319817"/>
                  </a:lnTo>
                  <a:lnTo>
                    <a:pt x="364133" y="379727"/>
                  </a:lnTo>
                  <a:lnTo>
                    <a:pt x="371187" y="388932"/>
                  </a:lnTo>
                  <a:lnTo>
                    <a:pt x="379025" y="417877"/>
                  </a:lnTo>
                  <a:lnTo>
                    <a:pt x="383437" y="470515"/>
                  </a:lnTo>
                  <a:lnTo>
                    <a:pt x="379339" y="529525"/>
                  </a:lnTo>
                  <a:lnTo>
                    <a:pt x="359354" y="569626"/>
                  </a:lnTo>
                  <a:lnTo>
                    <a:pt x="315293" y="623773"/>
                  </a:lnTo>
                  <a:lnTo>
                    <a:pt x="288515" y="640056"/>
                  </a:lnTo>
                  <a:lnTo>
                    <a:pt x="232384" y="654868"/>
                  </a:lnTo>
                  <a:lnTo>
                    <a:pt x="171903" y="655887"/>
                  </a:lnTo>
                  <a:lnTo>
                    <a:pt x="115156" y="645170"/>
                  </a:lnTo>
                  <a:lnTo>
                    <a:pt x="59386" y="625213"/>
                  </a:lnTo>
                  <a:lnTo>
                    <a:pt x="16798" y="607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27446" y="3126963"/>
              <a:ext cx="183498" cy="235307"/>
            </a:xfrm>
            <a:custGeom>
              <a:avLst/>
              <a:gdLst/>
              <a:ahLst/>
              <a:cxnLst/>
              <a:rect l="0" t="0" r="0" b="0"/>
              <a:pathLst>
                <a:path w="183498" h="235307">
                  <a:moveTo>
                    <a:pt x="36098" y="0"/>
                  </a:moveTo>
                  <a:lnTo>
                    <a:pt x="12378" y="58617"/>
                  </a:lnTo>
                  <a:lnTo>
                    <a:pt x="0" y="112791"/>
                  </a:lnTo>
                  <a:lnTo>
                    <a:pt x="6394" y="168552"/>
                  </a:lnTo>
                  <a:lnTo>
                    <a:pt x="18718" y="207479"/>
                  </a:lnTo>
                  <a:lnTo>
                    <a:pt x="24511" y="219038"/>
                  </a:lnTo>
                  <a:lnTo>
                    <a:pt x="34222" y="226744"/>
                  </a:lnTo>
                  <a:lnTo>
                    <a:pt x="60611" y="235306"/>
                  </a:lnTo>
                  <a:lnTo>
                    <a:pt x="85597" y="232873"/>
                  </a:lnTo>
                  <a:lnTo>
                    <a:pt x="107230" y="222822"/>
                  </a:lnTo>
                  <a:lnTo>
                    <a:pt x="147601" y="183415"/>
                  </a:lnTo>
                  <a:lnTo>
                    <a:pt x="171938" y="127734"/>
                  </a:lnTo>
                  <a:lnTo>
                    <a:pt x="180072" y="92050"/>
                  </a:lnTo>
                  <a:lnTo>
                    <a:pt x="182820" y="32481"/>
                  </a:lnTo>
                  <a:lnTo>
                    <a:pt x="1834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74114" y="3076835"/>
              <a:ext cx="273741" cy="257131"/>
            </a:xfrm>
            <a:custGeom>
              <a:avLst/>
              <a:gdLst/>
              <a:ahLst/>
              <a:cxnLst/>
              <a:rect l="0" t="0" r="0" b="0"/>
              <a:pathLst>
                <a:path w="273741" h="257131">
                  <a:moveTo>
                    <a:pt x="0" y="113299"/>
                  </a:moveTo>
                  <a:lnTo>
                    <a:pt x="14654" y="168440"/>
                  </a:lnTo>
                  <a:lnTo>
                    <a:pt x="27027" y="225404"/>
                  </a:lnTo>
                  <a:lnTo>
                    <a:pt x="30235" y="257130"/>
                  </a:lnTo>
                  <a:lnTo>
                    <a:pt x="30985" y="245464"/>
                  </a:lnTo>
                  <a:lnTo>
                    <a:pt x="20053" y="190669"/>
                  </a:lnTo>
                  <a:lnTo>
                    <a:pt x="13350" y="139733"/>
                  </a:lnTo>
                  <a:lnTo>
                    <a:pt x="14484" y="86426"/>
                  </a:lnTo>
                  <a:lnTo>
                    <a:pt x="20475" y="56902"/>
                  </a:lnTo>
                  <a:lnTo>
                    <a:pt x="30937" y="32082"/>
                  </a:lnTo>
                  <a:lnTo>
                    <a:pt x="38172" y="26399"/>
                  </a:lnTo>
                  <a:lnTo>
                    <a:pt x="46505" y="24950"/>
                  </a:lnTo>
                  <a:lnTo>
                    <a:pt x="55569" y="26324"/>
                  </a:lnTo>
                  <a:lnTo>
                    <a:pt x="62782" y="30749"/>
                  </a:lnTo>
                  <a:lnTo>
                    <a:pt x="92351" y="72793"/>
                  </a:lnTo>
                  <a:lnTo>
                    <a:pt x="107042" y="103247"/>
                  </a:lnTo>
                  <a:lnTo>
                    <a:pt x="109965" y="104258"/>
                  </a:lnTo>
                  <a:lnTo>
                    <a:pt x="124875" y="49643"/>
                  </a:lnTo>
                  <a:lnTo>
                    <a:pt x="143195" y="19569"/>
                  </a:lnTo>
                  <a:lnTo>
                    <a:pt x="160738" y="3011"/>
                  </a:lnTo>
                  <a:lnTo>
                    <a:pt x="169160" y="0"/>
                  </a:lnTo>
                  <a:lnTo>
                    <a:pt x="177114" y="331"/>
                  </a:lnTo>
                  <a:lnTo>
                    <a:pt x="192191" y="6939"/>
                  </a:lnTo>
                  <a:lnTo>
                    <a:pt x="215003" y="26153"/>
                  </a:lnTo>
                  <a:lnTo>
                    <a:pt x="241129" y="60442"/>
                  </a:lnTo>
                  <a:lnTo>
                    <a:pt x="261623" y="113950"/>
                  </a:lnTo>
                  <a:lnTo>
                    <a:pt x="271347" y="169580"/>
                  </a:lnTo>
                  <a:lnTo>
                    <a:pt x="273740" y="208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28987" y="2947979"/>
              <a:ext cx="225722" cy="304006"/>
            </a:xfrm>
            <a:custGeom>
              <a:avLst/>
              <a:gdLst/>
              <a:ahLst/>
              <a:cxnLst/>
              <a:rect l="0" t="0" r="0" b="0"/>
              <a:pathLst>
                <a:path w="225722" h="304006">
                  <a:moveTo>
                    <a:pt x="129438" y="0"/>
                  </a:moveTo>
                  <a:lnTo>
                    <a:pt x="86746" y="14572"/>
                  </a:lnTo>
                  <a:lnTo>
                    <a:pt x="27221" y="52997"/>
                  </a:lnTo>
                  <a:lnTo>
                    <a:pt x="12648" y="68008"/>
                  </a:lnTo>
                  <a:lnTo>
                    <a:pt x="2272" y="86378"/>
                  </a:lnTo>
                  <a:lnTo>
                    <a:pt x="0" y="106240"/>
                  </a:lnTo>
                  <a:lnTo>
                    <a:pt x="1032" y="116450"/>
                  </a:lnTo>
                  <a:lnTo>
                    <a:pt x="5229" y="124427"/>
                  </a:lnTo>
                  <a:lnTo>
                    <a:pt x="19252" y="136409"/>
                  </a:lnTo>
                  <a:lnTo>
                    <a:pt x="52466" y="144143"/>
                  </a:lnTo>
                  <a:lnTo>
                    <a:pt x="111069" y="138637"/>
                  </a:lnTo>
                  <a:lnTo>
                    <a:pt x="165063" y="142808"/>
                  </a:lnTo>
                  <a:lnTo>
                    <a:pt x="201215" y="151628"/>
                  </a:lnTo>
                  <a:lnTo>
                    <a:pt x="210044" y="157237"/>
                  </a:lnTo>
                  <a:lnTo>
                    <a:pt x="222974" y="172829"/>
                  </a:lnTo>
                  <a:lnTo>
                    <a:pt x="225721" y="181900"/>
                  </a:lnTo>
                  <a:lnTo>
                    <a:pt x="225652" y="201337"/>
                  </a:lnTo>
                  <a:lnTo>
                    <a:pt x="213448" y="237600"/>
                  </a:lnTo>
                  <a:lnTo>
                    <a:pt x="198361" y="258068"/>
                  </a:lnTo>
                  <a:lnTo>
                    <a:pt x="160079" y="290272"/>
                  </a:lnTo>
                  <a:lnTo>
                    <a:pt x="136427" y="298636"/>
                  </a:lnTo>
                  <a:lnTo>
                    <a:pt x="83115" y="304005"/>
                  </a:lnTo>
                  <a:lnTo>
                    <a:pt x="22891" y="296819"/>
                  </a:lnTo>
                  <a:lnTo>
                    <a:pt x="309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23089" y="2726880"/>
              <a:ext cx="325015" cy="209395"/>
            </a:xfrm>
            <a:custGeom>
              <a:avLst/>
              <a:gdLst/>
              <a:ahLst/>
              <a:cxnLst/>
              <a:rect l="0" t="0" r="0" b="0"/>
              <a:pathLst>
                <a:path w="325015" h="209395">
                  <a:moveTo>
                    <a:pt x="156558" y="0"/>
                  </a:moveTo>
                  <a:lnTo>
                    <a:pt x="171213" y="55142"/>
                  </a:lnTo>
                  <a:lnTo>
                    <a:pt x="181307" y="109145"/>
                  </a:lnTo>
                  <a:lnTo>
                    <a:pt x="191707" y="158422"/>
                  </a:lnTo>
                  <a:lnTo>
                    <a:pt x="196609" y="202658"/>
                  </a:lnTo>
                  <a:lnTo>
                    <a:pt x="196127" y="208805"/>
                  </a:lnTo>
                  <a:lnTo>
                    <a:pt x="194636" y="209394"/>
                  </a:lnTo>
                  <a:lnTo>
                    <a:pt x="171018" y="177227"/>
                  </a:lnTo>
                  <a:lnTo>
                    <a:pt x="141735" y="154937"/>
                  </a:lnTo>
                  <a:lnTo>
                    <a:pt x="86863" y="129565"/>
                  </a:lnTo>
                  <a:lnTo>
                    <a:pt x="63582" y="123095"/>
                  </a:lnTo>
                  <a:lnTo>
                    <a:pt x="30744" y="126030"/>
                  </a:lnTo>
                  <a:lnTo>
                    <a:pt x="9394" y="131273"/>
                  </a:lnTo>
                  <a:lnTo>
                    <a:pt x="3466" y="136648"/>
                  </a:lnTo>
                  <a:lnTo>
                    <a:pt x="685" y="143742"/>
                  </a:lnTo>
                  <a:lnTo>
                    <a:pt x="0" y="151980"/>
                  </a:lnTo>
                  <a:lnTo>
                    <a:pt x="3053" y="156302"/>
                  </a:lnTo>
                  <a:lnTo>
                    <a:pt x="8598" y="158014"/>
                  </a:lnTo>
                  <a:lnTo>
                    <a:pt x="68227" y="156769"/>
                  </a:lnTo>
                  <a:lnTo>
                    <a:pt x="124856" y="146477"/>
                  </a:lnTo>
                  <a:lnTo>
                    <a:pt x="163933" y="133478"/>
                  </a:lnTo>
                  <a:lnTo>
                    <a:pt x="220484" y="101329"/>
                  </a:lnTo>
                  <a:lnTo>
                    <a:pt x="259597" y="82926"/>
                  </a:lnTo>
                  <a:lnTo>
                    <a:pt x="305377" y="75522"/>
                  </a:lnTo>
                  <a:lnTo>
                    <a:pt x="325014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85598" y="2588336"/>
              <a:ext cx="365190" cy="601799"/>
            </a:xfrm>
            <a:custGeom>
              <a:avLst/>
              <a:gdLst/>
              <a:ahLst/>
              <a:cxnLst/>
              <a:rect l="0" t="0" r="0" b="0"/>
              <a:pathLst>
                <a:path w="365190" h="601799">
                  <a:moveTo>
                    <a:pt x="99459" y="601798"/>
                  </a:moveTo>
                  <a:lnTo>
                    <a:pt x="96339" y="552868"/>
                  </a:lnTo>
                  <a:lnTo>
                    <a:pt x="91126" y="501902"/>
                  </a:lnTo>
                  <a:lnTo>
                    <a:pt x="83775" y="438566"/>
                  </a:lnTo>
                  <a:lnTo>
                    <a:pt x="74404" y="380948"/>
                  </a:lnTo>
                  <a:lnTo>
                    <a:pt x="64537" y="335577"/>
                  </a:lnTo>
                  <a:lnTo>
                    <a:pt x="48947" y="276473"/>
                  </a:lnTo>
                  <a:lnTo>
                    <a:pt x="38789" y="219472"/>
                  </a:lnTo>
                  <a:lnTo>
                    <a:pt x="25164" y="160553"/>
                  </a:lnTo>
                  <a:lnTo>
                    <a:pt x="11604" y="106497"/>
                  </a:lnTo>
                  <a:lnTo>
                    <a:pt x="0" y="55135"/>
                  </a:lnTo>
                  <a:lnTo>
                    <a:pt x="1832" y="28554"/>
                  </a:lnTo>
                  <a:lnTo>
                    <a:pt x="7468" y="18424"/>
                  </a:lnTo>
                  <a:lnTo>
                    <a:pt x="26209" y="4049"/>
                  </a:lnTo>
                  <a:lnTo>
                    <a:pt x="47016" y="0"/>
                  </a:lnTo>
                  <a:lnTo>
                    <a:pt x="88969" y="6932"/>
                  </a:lnTo>
                  <a:lnTo>
                    <a:pt x="137118" y="27972"/>
                  </a:lnTo>
                  <a:lnTo>
                    <a:pt x="195896" y="67153"/>
                  </a:lnTo>
                  <a:lnTo>
                    <a:pt x="252484" y="113564"/>
                  </a:lnTo>
                  <a:lnTo>
                    <a:pt x="301458" y="167234"/>
                  </a:lnTo>
                  <a:lnTo>
                    <a:pt x="335734" y="228630"/>
                  </a:lnTo>
                  <a:lnTo>
                    <a:pt x="357809" y="280270"/>
                  </a:lnTo>
                  <a:lnTo>
                    <a:pt x="365189" y="318517"/>
                  </a:lnTo>
                  <a:lnTo>
                    <a:pt x="362767" y="371764"/>
                  </a:lnTo>
                  <a:lnTo>
                    <a:pt x="348349" y="432271"/>
                  </a:lnTo>
                  <a:lnTo>
                    <a:pt x="323317" y="489283"/>
                  </a:lnTo>
                  <a:lnTo>
                    <a:pt x="297198" y="525957"/>
                  </a:lnTo>
                  <a:lnTo>
                    <a:pt x="267233" y="547871"/>
                  </a:lnTo>
                  <a:lnTo>
                    <a:pt x="236127" y="561773"/>
                  </a:lnTo>
                  <a:lnTo>
                    <a:pt x="215182" y="563342"/>
                  </a:lnTo>
                  <a:lnTo>
                    <a:pt x="173158" y="559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95668" y="2937450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8333" y="57265"/>
                  </a:lnTo>
                  <a:lnTo>
                    <a:pt x="12997" y="106655"/>
                  </a:lnTo>
                  <a:lnTo>
                    <a:pt x="18668" y="152095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85140" y="281110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24478" y="2653181"/>
              <a:ext cx="134403" cy="526426"/>
            </a:xfrm>
            <a:custGeom>
              <a:avLst/>
              <a:gdLst/>
              <a:ahLst/>
              <a:cxnLst/>
              <a:rect l="0" t="0" r="0" b="0"/>
              <a:pathLst>
                <a:path w="134403" h="526426">
                  <a:moveTo>
                    <a:pt x="71231" y="526425"/>
                  </a:moveTo>
                  <a:lnTo>
                    <a:pt x="68111" y="469160"/>
                  </a:lnTo>
                  <a:lnTo>
                    <a:pt x="56577" y="413858"/>
                  </a:lnTo>
                  <a:lnTo>
                    <a:pt x="46482" y="363220"/>
                  </a:lnTo>
                  <a:lnTo>
                    <a:pt x="36082" y="314941"/>
                  </a:lnTo>
                  <a:lnTo>
                    <a:pt x="25592" y="259822"/>
                  </a:lnTo>
                  <a:lnTo>
                    <a:pt x="12736" y="200022"/>
                  </a:lnTo>
                  <a:lnTo>
                    <a:pt x="8276" y="146613"/>
                  </a:lnTo>
                  <a:lnTo>
                    <a:pt x="0" y="85459"/>
                  </a:lnTo>
                  <a:lnTo>
                    <a:pt x="1383" y="45598"/>
                  </a:lnTo>
                  <a:lnTo>
                    <a:pt x="3608" y="33908"/>
                  </a:lnTo>
                  <a:lnTo>
                    <a:pt x="8602" y="24945"/>
                  </a:lnTo>
                  <a:lnTo>
                    <a:pt x="23509" y="11867"/>
                  </a:lnTo>
                  <a:lnTo>
                    <a:pt x="44952" y="5274"/>
                  </a:lnTo>
                  <a:lnTo>
                    <a:pt x="102435" y="1042"/>
                  </a:lnTo>
                  <a:lnTo>
                    <a:pt x="1344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11482" y="2947979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8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32991" y="2688276"/>
              <a:ext cx="115404" cy="491331"/>
            </a:xfrm>
            <a:custGeom>
              <a:avLst/>
              <a:gdLst/>
              <a:ahLst/>
              <a:cxnLst/>
              <a:rect l="0" t="0" r="0" b="0"/>
              <a:pathLst>
                <a:path w="115404" h="491331">
                  <a:moveTo>
                    <a:pt x="73288" y="491330"/>
                  </a:moveTo>
                  <a:lnTo>
                    <a:pt x="58634" y="430600"/>
                  </a:lnTo>
                  <a:lnTo>
                    <a:pt x="45091" y="375739"/>
                  </a:lnTo>
                  <a:lnTo>
                    <a:pt x="31150" y="317242"/>
                  </a:lnTo>
                  <a:lnTo>
                    <a:pt x="17132" y="260020"/>
                  </a:lnTo>
                  <a:lnTo>
                    <a:pt x="6607" y="209624"/>
                  </a:lnTo>
                  <a:lnTo>
                    <a:pt x="1668" y="157647"/>
                  </a:lnTo>
                  <a:lnTo>
                    <a:pt x="0" y="96087"/>
                  </a:lnTo>
                  <a:lnTo>
                    <a:pt x="2050" y="54207"/>
                  </a:lnTo>
                  <a:lnTo>
                    <a:pt x="10822" y="30331"/>
                  </a:lnTo>
                  <a:lnTo>
                    <a:pt x="25638" y="14260"/>
                  </a:lnTo>
                  <a:lnTo>
                    <a:pt x="34503" y="8337"/>
                  </a:lnTo>
                  <a:lnTo>
                    <a:pt x="74925" y="0"/>
                  </a:lnTo>
                  <a:lnTo>
                    <a:pt x="94683" y="1170"/>
                  </a:lnTo>
                  <a:lnTo>
                    <a:pt x="115403" y="7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43109" y="2937450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87304" y="24047"/>
                  </a:lnTo>
                  <a:lnTo>
                    <a:pt x="60962" y="44300"/>
                  </a:lnTo>
                  <a:lnTo>
                    <a:pt x="32100" y="5706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09076" y="2936961"/>
              <a:ext cx="118303" cy="211060"/>
            </a:xfrm>
            <a:custGeom>
              <a:avLst/>
              <a:gdLst/>
              <a:ahLst/>
              <a:cxnLst/>
              <a:rect l="0" t="0" r="0" b="0"/>
              <a:pathLst>
                <a:path w="118303" h="211060">
                  <a:moveTo>
                    <a:pt x="13017" y="147888"/>
                  </a:moveTo>
                  <a:lnTo>
                    <a:pt x="65722" y="110802"/>
                  </a:lnTo>
                  <a:lnTo>
                    <a:pt x="81675" y="92801"/>
                  </a:lnTo>
                  <a:lnTo>
                    <a:pt x="98221" y="57347"/>
                  </a:lnTo>
                  <a:lnTo>
                    <a:pt x="99066" y="45413"/>
                  </a:lnTo>
                  <a:lnTo>
                    <a:pt x="93765" y="22795"/>
                  </a:lnTo>
                  <a:lnTo>
                    <a:pt x="86736" y="14190"/>
                  </a:lnTo>
                  <a:lnTo>
                    <a:pt x="66448" y="1509"/>
                  </a:lnTo>
                  <a:lnTo>
                    <a:pt x="55657" y="0"/>
                  </a:lnTo>
                  <a:lnTo>
                    <a:pt x="34308" y="4561"/>
                  </a:lnTo>
                  <a:lnTo>
                    <a:pt x="26041" y="10223"/>
                  </a:lnTo>
                  <a:lnTo>
                    <a:pt x="13736" y="25872"/>
                  </a:lnTo>
                  <a:lnTo>
                    <a:pt x="232" y="60003"/>
                  </a:lnTo>
                  <a:lnTo>
                    <a:pt x="0" y="99751"/>
                  </a:lnTo>
                  <a:lnTo>
                    <a:pt x="7340" y="141165"/>
                  </a:lnTo>
                  <a:lnTo>
                    <a:pt x="28103" y="177482"/>
                  </a:lnTo>
                  <a:lnTo>
                    <a:pt x="46628" y="193406"/>
                  </a:lnTo>
                  <a:lnTo>
                    <a:pt x="67730" y="203213"/>
                  </a:lnTo>
                  <a:lnTo>
                    <a:pt x="118302" y="211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22134" y="2895336"/>
              <a:ext cx="63173" cy="243629"/>
            </a:xfrm>
            <a:custGeom>
              <a:avLst/>
              <a:gdLst/>
              <a:ahLst/>
              <a:cxnLst/>
              <a:rect l="0" t="0" r="0" b="0"/>
              <a:pathLst>
                <a:path w="63173" h="243629">
                  <a:moveTo>
                    <a:pt x="0" y="126342"/>
                  </a:moveTo>
                  <a:lnTo>
                    <a:pt x="17959" y="181387"/>
                  </a:lnTo>
                  <a:lnTo>
                    <a:pt x="36301" y="243628"/>
                  </a:lnTo>
                  <a:lnTo>
                    <a:pt x="23748" y="181666"/>
                  </a:lnTo>
                  <a:lnTo>
                    <a:pt x="10367" y="121196"/>
                  </a:lnTo>
                  <a:lnTo>
                    <a:pt x="5777" y="95979"/>
                  </a:lnTo>
                  <a:lnTo>
                    <a:pt x="7637" y="69174"/>
                  </a:lnTo>
                  <a:lnTo>
                    <a:pt x="15483" y="47902"/>
                  </a:lnTo>
                  <a:lnTo>
                    <a:pt x="27938" y="30649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71878" y="2883931"/>
              <a:ext cx="145056" cy="256578"/>
            </a:xfrm>
            <a:custGeom>
              <a:avLst/>
              <a:gdLst/>
              <a:ahLst/>
              <a:cxnLst/>
              <a:rect l="0" t="0" r="0" b="0"/>
              <a:pathLst>
                <a:path w="145056" h="256578">
                  <a:moveTo>
                    <a:pt x="29241" y="95633"/>
                  </a:moveTo>
                  <a:lnTo>
                    <a:pt x="40419" y="106812"/>
                  </a:lnTo>
                  <a:lnTo>
                    <a:pt x="47222" y="108935"/>
                  </a:lnTo>
                  <a:lnTo>
                    <a:pt x="64139" y="108174"/>
                  </a:lnTo>
                  <a:lnTo>
                    <a:pt x="80236" y="100817"/>
                  </a:lnTo>
                  <a:lnTo>
                    <a:pt x="109634" y="77030"/>
                  </a:lnTo>
                  <a:lnTo>
                    <a:pt x="125331" y="51127"/>
                  </a:lnTo>
                  <a:lnTo>
                    <a:pt x="126056" y="41396"/>
                  </a:lnTo>
                  <a:lnTo>
                    <a:pt x="120623" y="21225"/>
                  </a:lnTo>
                  <a:lnTo>
                    <a:pt x="107289" y="6801"/>
                  </a:lnTo>
                  <a:lnTo>
                    <a:pt x="98821" y="1317"/>
                  </a:lnTo>
                  <a:lnTo>
                    <a:pt x="88496" y="0"/>
                  </a:lnTo>
                  <a:lnTo>
                    <a:pt x="64545" y="4777"/>
                  </a:lnTo>
                  <a:lnTo>
                    <a:pt x="44542" y="17818"/>
                  </a:lnTo>
                  <a:lnTo>
                    <a:pt x="29022" y="36482"/>
                  </a:lnTo>
                  <a:lnTo>
                    <a:pt x="5570" y="94545"/>
                  </a:lnTo>
                  <a:lnTo>
                    <a:pt x="0" y="132486"/>
                  </a:lnTo>
                  <a:lnTo>
                    <a:pt x="3939" y="173363"/>
                  </a:lnTo>
                  <a:lnTo>
                    <a:pt x="18105" y="209522"/>
                  </a:lnTo>
                  <a:lnTo>
                    <a:pt x="42709" y="236873"/>
                  </a:lnTo>
                  <a:lnTo>
                    <a:pt x="72226" y="254205"/>
                  </a:lnTo>
                  <a:lnTo>
                    <a:pt x="92799" y="256577"/>
                  </a:lnTo>
                  <a:lnTo>
                    <a:pt x="112471" y="252562"/>
                  </a:lnTo>
                  <a:lnTo>
                    <a:pt x="145055" y="2325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71752" y="2915986"/>
              <a:ext cx="166280" cy="223860"/>
            </a:xfrm>
            <a:custGeom>
              <a:avLst/>
              <a:gdLst/>
              <a:ahLst/>
              <a:cxnLst/>
              <a:rect l="0" t="0" r="0" b="0"/>
              <a:pathLst>
                <a:path w="166280" h="223860">
                  <a:moveTo>
                    <a:pt x="8351" y="95164"/>
                  </a:moveTo>
                  <a:lnTo>
                    <a:pt x="19530" y="111931"/>
                  </a:lnTo>
                  <a:lnTo>
                    <a:pt x="31227" y="170609"/>
                  </a:lnTo>
                  <a:lnTo>
                    <a:pt x="44855" y="223859"/>
                  </a:lnTo>
                  <a:lnTo>
                    <a:pt x="24881" y="177779"/>
                  </a:lnTo>
                  <a:lnTo>
                    <a:pt x="8844" y="117635"/>
                  </a:lnTo>
                  <a:lnTo>
                    <a:pt x="0" y="60348"/>
                  </a:lnTo>
                  <a:lnTo>
                    <a:pt x="5030" y="38356"/>
                  </a:lnTo>
                  <a:lnTo>
                    <a:pt x="27322" y="5174"/>
                  </a:lnTo>
                  <a:lnTo>
                    <a:pt x="35037" y="1245"/>
                  </a:lnTo>
                  <a:lnTo>
                    <a:pt x="52967" y="0"/>
                  </a:lnTo>
                  <a:lnTo>
                    <a:pt x="69514" y="6466"/>
                  </a:lnTo>
                  <a:lnTo>
                    <a:pt x="84668" y="18308"/>
                  </a:lnTo>
                  <a:lnTo>
                    <a:pt x="120538" y="70138"/>
                  </a:lnTo>
                  <a:lnTo>
                    <a:pt x="147538" y="122673"/>
                  </a:lnTo>
                  <a:lnTo>
                    <a:pt x="162230" y="168058"/>
                  </a:lnTo>
                  <a:lnTo>
                    <a:pt x="166279" y="200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18022" y="2902602"/>
              <a:ext cx="141108" cy="251765"/>
            </a:xfrm>
            <a:custGeom>
              <a:avLst/>
              <a:gdLst/>
              <a:ahLst/>
              <a:cxnLst/>
              <a:rect l="0" t="0" r="0" b="0"/>
              <a:pathLst>
                <a:path w="141108" h="251765">
                  <a:moveTo>
                    <a:pt x="141107" y="34848"/>
                  </a:moveTo>
                  <a:lnTo>
                    <a:pt x="129929" y="18081"/>
                  </a:lnTo>
                  <a:lnTo>
                    <a:pt x="115082" y="6729"/>
                  </a:lnTo>
                  <a:lnTo>
                    <a:pt x="106210" y="2064"/>
                  </a:lnTo>
                  <a:lnTo>
                    <a:pt x="86993" y="0"/>
                  </a:lnTo>
                  <a:lnTo>
                    <a:pt x="67924" y="4152"/>
                  </a:lnTo>
                  <a:lnTo>
                    <a:pt x="51650" y="13797"/>
                  </a:lnTo>
                  <a:lnTo>
                    <a:pt x="29333" y="37970"/>
                  </a:lnTo>
                  <a:lnTo>
                    <a:pt x="9238" y="78749"/>
                  </a:lnTo>
                  <a:lnTo>
                    <a:pt x="0" y="117136"/>
                  </a:lnTo>
                  <a:lnTo>
                    <a:pt x="4801" y="158146"/>
                  </a:lnTo>
                  <a:lnTo>
                    <a:pt x="20522" y="197593"/>
                  </a:lnTo>
                  <a:lnTo>
                    <a:pt x="53666" y="240695"/>
                  </a:lnTo>
                  <a:lnTo>
                    <a:pt x="73778" y="249168"/>
                  </a:lnTo>
                  <a:lnTo>
                    <a:pt x="95975" y="251764"/>
                  </a:lnTo>
                  <a:lnTo>
                    <a:pt x="130579" y="245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90715" y="2901388"/>
              <a:ext cx="263213" cy="219168"/>
            </a:xfrm>
            <a:custGeom>
              <a:avLst/>
              <a:gdLst/>
              <a:ahLst/>
              <a:cxnLst/>
              <a:rect l="0" t="0" r="0" b="0"/>
              <a:pathLst>
                <a:path w="263213" h="219168">
                  <a:moveTo>
                    <a:pt x="0" y="162404"/>
                  </a:moveTo>
                  <a:lnTo>
                    <a:pt x="17981" y="146763"/>
                  </a:lnTo>
                  <a:lnTo>
                    <a:pt x="73183" y="122797"/>
                  </a:lnTo>
                  <a:lnTo>
                    <a:pt x="134440" y="77913"/>
                  </a:lnTo>
                  <a:lnTo>
                    <a:pt x="148658" y="62851"/>
                  </a:lnTo>
                  <a:lnTo>
                    <a:pt x="158877" y="44459"/>
                  </a:lnTo>
                  <a:lnTo>
                    <a:pt x="159730" y="34641"/>
                  </a:lnTo>
                  <a:lnTo>
                    <a:pt x="154439" y="14374"/>
                  </a:lnTo>
                  <a:lnTo>
                    <a:pt x="147413" y="7565"/>
                  </a:lnTo>
                  <a:lnTo>
                    <a:pt x="127128" y="0"/>
                  </a:lnTo>
                  <a:lnTo>
                    <a:pt x="117507" y="323"/>
                  </a:lnTo>
                  <a:lnTo>
                    <a:pt x="100578" y="6920"/>
                  </a:lnTo>
                  <a:lnTo>
                    <a:pt x="72304" y="23788"/>
                  </a:lnTo>
                  <a:lnTo>
                    <a:pt x="47290" y="54782"/>
                  </a:lnTo>
                  <a:lnTo>
                    <a:pt x="30649" y="88012"/>
                  </a:lnTo>
                  <a:lnTo>
                    <a:pt x="23899" y="125674"/>
                  </a:lnTo>
                  <a:lnTo>
                    <a:pt x="28559" y="149589"/>
                  </a:lnTo>
                  <a:lnTo>
                    <a:pt x="44337" y="179665"/>
                  </a:lnTo>
                  <a:lnTo>
                    <a:pt x="58309" y="194642"/>
                  </a:lnTo>
                  <a:lnTo>
                    <a:pt x="87077" y="209651"/>
                  </a:lnTo>
                  <a:lnTo>
                    <a:pt x="123547" y="219167"/>
                  </a:lnTo>
                  <a:lnTo>
                    <a:pt x="167904" y="213088"/>
                  </a:lnTo>
                  <a:lnTo>
                    <a:pt x="227091" y="197241"/>
                  </a:lnTo>
                  <a:lnTo>
                    <a:pt x="263212" y="183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25641" y="2900276"/>
              <a:ext cx="191662" cy="289859"/>
            </a:xfrm>
            <a:custGeom>
              <a:avLst/>
              <a:gdLst/>
              <a:ahLst/>
              <a:cxnLst/>
              <a:rect l="0" t="0" r="0" b="0"/>
              <a:pathLst>
                <a:path w="191662" h="289859">
                  <a:moveTo>
                    <a:pt x="149385" y="5589"/>
                  </a:moveTo>
                  <a:lnTo>
                    <a:pt x="132617" y="0"/>
                  </a:lnTo>
                  <a:lnTo>
                    <a:pt x="99833" y="2113"/>
                  </a:lnTo>
                  <a:lnTo>
                    <a:pt x="56408" y="14478"/>
                  </a:lnTo>
                  <a:lnTo>
                    <a:pt x="16721" y="44902"/>
                  </a:lnTo>
                  <a:lnTo>
                    <a:pt x="763" y="71050"/>
                  </a:lnTo>
                  <a:lnTo>
                    <a:pt x="0" y="79645"/>
                  </a:lnTo>
                  <a:lnTo>
                    <a:pt x="5393" y="95435"/>
                  </a:lnTo>
                  <a:lnTo>
                    <a:pt x="21827" y="107131"/>
                  </a:lnTo>
                  <a:lnTo>
                    <a:pt x="75525" y="127928"/>
                  </a:lnTo>
                  <a:lnTo>
                    <a:pt x="138842" y="150605"/>
                  </a:lnTo>
                  <a:lnTo>
                    <a:pt x="185908" y="181675"/>
                  </a:lnTo>
                  <a:lnTo>
                    <a:pt x="190111" y="190830"/>
                  </a:lnTo>
                  <a:lnTo>
                    <a:pt x="191661" y="213480"/>
                  </a:lnTo>
                  <a:lnTo>
                    <a:pt x="180368" y="246951"/>
                  </a:lnTo>
                  <a:lnTo>
                    <a:pt x="165495" y="262210"/>
                  </a:lnTo>
                  <a:lnTo>
                    <a:pt x="127351" y="281537"/>
                  </a:lnTo>
                  <a:lnTo>
                    <a:pt x="70380" y="288215"/>
                  </a:lnTo>
                  <a:lnTo>
                    <a:pt x="12514" y="289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47979" y="3421774"/>
              <a:ext cx="3379649" cy="147387"/>
            </a:xfrm>
            <a:custGeom>
              <a:avLst/>
              <a:gdLst/>
              <a:ahLst/>
              <a:cxnLst/>
              <a:rect l="0" t="0" r="0" b="0"/>
              <a:pathLst>
                <a:path w="3379649" h="147387">
                  <a:moveTo>
                    <a:pt x="3379648" y="84215"/>
                  </a:moveTo>
                  <a:lnTo>
                    <a:pt x="3321358" y="84215"/>
                  </a:lnTo>
                  <a:lnTo>
                    <a:pt x="3257872" y="84215"/>
                  </a:lnTo>
                  <a:lnTo>
                    <a:pt x="3202016" y="84215"/>
                  </a:lnTo>
                  <a:lnTo>
                    <a:pt x="3145302" y="84215"/>
                  </a:lnTo>
                  <a:lnTo>
                    <a:pt x="3084045" y="84215"/>
                  </a:lnTo>
                  <a:lnTo>
                    <a:pt x="3021440" y="87335"/>
                  </a:lnTo>
                  <a:lnTo>
                    <a:pt x="2978289" y="90281"/>
                  </a:lnTo>
                  <a:lnTo>
                    <a:pt x="2931815" y="87691"/>
                  </a:lnTo>
                  <a:lnTo>
                    <a:pt x="2883863" y="85760"/>
                  </a:lnTo>
                  <a:lnTo>
                    <a:pt x="2835255" y="84902"/>
                  </a:lnTo>
                  <a:lnTo>
                    <a:pt x="2786356" y="84521"/>
                  </a:lnTo>
                  <a:lnTo>
                    <a:pt x="2734207" y="81232"/>
                  </a:lnTo>
                  <a:lnTo>
                    <a:pt x="2679834" y="75870"/>
                  </a:lnTo>
                  <a:lnTo>
                    <a:pt x="2624473" y="69588"/>
                  </a:lnTo>
                  <a:lnTo>
                    <a:pt x="2568672" y="66016"/>
                  </a:lnTo>
                  <a:lnTo>
                    <a:pt x="2512676" y="63258"/>
                  </a:lnTo>
                  <a:lnTo>
                    <a:pt x="2456594" y="58134"/>
                  </a:lnTo>
                  <a:lnTo>
                    <a:pt x="2397353" y="51956"/>
                  </a:lnTo>
                  <a:lnTo>
                    <a:pt x="2335929" y="46481"/>
                  </a:lnTo>
                  <a:lnTo>
                    <a:pt x="2273534" y="44048"/>
                  </a:lnTo>
                  <a:lnTo>
                    <a:pt x="2210708" y="42966"/>
                  </a:lnTo>
                  <a:lnTo>
                    <a:pt x="2147691" y="41316"/>
                  </a:lnTo>
                  <a:lnTo>
                    <a:pt x="2084588" y="36683"/>
                  </a:lnTo>
                  <a:lnTo>
                    <a:pt x="2051851" y="33810"/>
                  </a:lnTo>
                  <a:lnTo>
                    <a:pt x="2018327" y="30724"/>
                  </a:lnTo>
                  <a:lnTo>
                    <a:pt x="1984280" y="27498"/>
                  </a:lnTo>
                  <a:lnTo>
                    <a:pt x="1951054" y="24177"/>
                  </a:lnTo>
                  <a:lnTo>
                    <a:pt x="1918374" y="20793"/>
                  </a:lnTo>
                  <a:lnTo>
                    <a:pt x="1886060" y="17367"/>
                  </a:lnTo>
                  <a:lnTo>
                    <a:pt x="1851648" y="15083"/>
                  </a:lnTo>
                  <a:lnTo>
                    <a:pt x="1815839" y="13561"/>
                  </a:lnTo>
                  <a:lnTo>
                    <a:pt x="1779098" y="12546"/>
                  </a:lnTo>
                  <a:lnTo>
                    <a:pt x="1742906" y="10699"/>
                  </a:lnTo>
                  <a:lnTo>
                    <a:pt x="1707080" y="8298"/>
                  </a:lnTo>
                  <a:lnTo>
                    <a:pt x="1671497" y="5528"/>
                  </a:lnTo>
                  <a:lnTo>
                    <a:pt x="1634907" y="3681"/>
                  </a:lnTo>
                  <a:lnTo>
                    <a:pt x="1597645" y="2450"/>
                  </a:lnTo>
                  <a:lnTo>
                    <a:pt x="1559936" y="1629"/>
                  </a:lnTo>
                  <a:lnTo>
                    <a:pt x="1521929" y="1082"/>
                  </a:lnTo>
                  <a:lnTo>
                    <a:pt x="1483722" y="717"/>
                  </a:lnTo>
                  <a:lnTo>
                    <a:pt x="1445383" y="474"/>
                  </a:lnTo>
                  <a:lnTo>
                    <a:pt x="1406955" y="312"/>
                  </a:lnTo>
                  <a:lnTo>
                    <a:pt x="1368469" y="204"/>
                  </a:lnTo>
                  <a:lnTo>
                    <a:pt x="1329943" y="132"/>
                  </a:lnTo>
                  <a:lnTo>
                    <a:pt x="1291391" y="84"/>
                  </a:lnTo>
                  <a:lnTo>
                    <a:pt x="1252821" y="52"/>
                  </a:lnTo>
                  <a:lnTo>
                    <a:pt x="1214240" y="30"/>
                  </a:lnTo>
                  <a:lnTo>
                    <a:pt x="1175651" y="16"/>
                  </a:lnTo>
                  <a:lnTo>
                    <a:pt x="1137057" y="6"/>
                  </a:lnTo>
                  <a:lnTo>
                    <a:pt x="1098459" y="0"/>
                  </a:lnTo>
                  <a:lnTo>
                    <a:pt x="1059860" y="1165"/>
                  </a:lnTo>
                  <a:lnTo>
                    <a:pt x="1021258" y="3113"/>
                  </a:lnTo>
                  <a:lnTo>
                    <a:pt x="982655" y="5580"/>
                  </a:lnTo>
                  <a:lnTo>
                    <a:pt x="944052" y="8395"/>
                  </a:lnTo>
                  <a:lnTo>
                    <a:pt x="905449" y="11442"/>
                  </a:lnTo>
                  <a:lnTo>
                    <a:pt x="866845" y="14642"/>
                  </a:lnTo>
                  <a:lnTo>
                    <a:pt x="827071" y="17946"/>
                  </a:lnTo>
                  <a:lnTo>
                    <a:pt x="786517" y="21319"/>
                  </a:lnTo>
                  <a:lnTo>
                    <a:pt x="745443" y="24737"/>
                  </a:lnTo>
                  <a:lnTo>
                    <a:pt x="704022" y="28185"/>
                  </a:lnTo>
                  <a:lnTo>
                    <a:pt x="662371" y="31654"/>
                  </a:lnTo>
                  <a:lnTo>
                    <a:pt x="620565" y="35137"/>
                  </a:lnTo>
                  <a:lnTo>
                    <a:pt x="578656" y="40968"/>
                  </a:lnTo>
                  <a:lnTo>
                    <a:pt x="536679" y="48364"/>
                  </a:lnTo>
                  <a:lnTo>
                    <a:pt x="494656" y="56805"/>
                  </a:lnTo>
                  <a:lnTo>
                    <a:pt x="452604" y="64772"/>
                  </a:lnTo>
                  <a:lnTo>
                    <a:pt x="410530" y="72423"/>
                  </a:lnTo>
                  <a:lnTo>
                    <a:pt x="368443" y="79863"/>
                  </a:lnTo>
                  <a:lnTo>
                    <a:pt x="326347" y="87163"/>
                  </a:lnTo>
                  <a:lnTo>
                    <a:pt x="284245" y="94369"/>
                  </a:lnTo>
                  <a:lnTo>
                    <a:pt x="242139" y="101513"/>
                  </a:lnTo>
                  <a:lnTo>
                    <a:pt x="203540" y="108615"/>
                  </a:lnTo>
                  <a:lnTo>
                    <a:pt x="167279" y="115690"/>
                  </a:lnTo>
                  <a:lnTo>
                    <a:pt x="132576" y="122746"/>
                  </a:lnTo>
                  <a:lnTo>
                    <a:pt x="75300" y="133705"/>
                  </a:lnTo>
                  <a:lnTo>
                    <a:pt x="22311" y="143333"/>
                  </a:lnTo>
                  <a:lnTo>
                    <a:pt x="0" y="147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673823" y="355081"/>
            <a:ext cx="1421349" cy="594690"/>
            <a:chOff x="673823" y="355081"/>
            <a:chExt cx="1421349" cy="594690"/>
          </a:xfrm>
        </p:grpSpPr>
        <p:sp>
          <p:nvSpPr>
            <p:cNvPr id="2" name="Freeform 1"/>
            <p:cNvSpPr/>
            <p:nvPr/>
          </p:nvSpPr>
          <p:spPr>
            <a:xfrm>
              <a:off x="789637" y="400082"/>
              <a:ext cx="9066" cy="305328"/>
            </a:xfrm>
            <a:custGeom>
              <a:avLst/>
              <a:gdLst/>
              <a:ahLst/>
              <a:cxnLst/>
              <a:rect l="0" t="0" r="0" b="0"/>
              <a:pathLst>
                <a:path w="9066" h="305328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3119" y="161545"/>
                  </a:lnTo>
                  <a:lnTo>
                    <a:pt x="9065" y="223243"/>
                  </a:lnTo>
                  <a:lnTo>
                    <a:pt x="2002" y="28004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3823" y="355081"/>
              <a:ext cx="315856" cy="350329"/>
            </a:xfrm>
            <a:custGeom>
              <a:avLst/>
              <a:gdLst/>
              <a:ahLst/>
              <a:cxnLst/>
              <a:rect l="0" t="0" r="0" b="0"/>
              <a:pathLst>
                <a:path w="315856" h="350329">
                  <a:moveTo>
                    <a:pt x="0" y="87115"/>
                  </a:moveTo>
                  <a:lnTo>
                    <a:pt x="9576" y="63069"/>
                  </a:lnTo>
                  <a:lnTo>
                    <a:pt x="27534" y="41646"/>
                  </a:lnTo>
                  <a:lnTo>
                    <a:pt x="54562" y="21650"/>
                  </a:lnTo>
                  <a:lnTo>
                    <a:pt x="105538" y="0"/>
                  </a:lnTo>
                  <a:lnTo>
                    <a:pt x="142535" y="212"/>
                  </a:lnTo>
                  <a:lnTo>
                    <a:pt x="177544" y="7684"/>
                  </a:lnTo>
                  <a:lnTo>
                    <a:pt x="196282" y="20227"/>
                  </a:lnTo>
                  <a:lnTo>
                    <a:pt x="211239" y="37500"/>
                  </a:lnTo>
                  <a:lnTo>
                    <a:pt x="221786" y="56875"/>
                  </a:lnTo>
                  <a:lnTo>
                    <a:pt x="228711" y="93103"/>
                  </a:lnTo>
                  <a:lnTo>
                    <a:pt x="224092" y="113563"/>
                  </a:lnTo>
                  <a:lnTo>
                    <a:pt x="201606" y="160355"/>
                  </a:lnTo>
                  <a:lnTo>
                    <a:pt x="162337" y="198897"/>
                  </a:lnTo>
                  <a:lnTo>
                    <a:pt x="159697" y="208430"/>
                  </a:lnTo>
                  <a:lnTo>
                    <a:pt x="163004" y="231500"/>
                  </a:lnTo>
                  <a:lnTo>
                    <a:pt x="175392" y="251112"/>
                  </a:lnTo>
                  <a:lnTo>
                    <a:pt x="233497" y="304443"/>
                  </a:lnTo>
                  <a:lnTo>
                    <a:pt x="294962" y="341206"/>
                  </a:lnTo>
                  <a:lnTo>
                    <a:pt x="315855" y="350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65424" y="565400"/>
              <a:ext cx="114627" cy="134715"/>
            </a:xfrm>
            <a:custGeom>
              <a:avLst/>
              <a:gdLst/>
              <a:ahLst/>
              <a:cxnLst/>
              <a:rect l="0" t="0" r="0" b="0"/>
              <a:pathLst>
                <a:path w="114627" h="134715">
                  <a:moveTo>
                    <a:pt x="66368" y="34724"/>
                  </a:moveTo>
                  <a:lnTo>
                    <a:pt x="77547" y="17956"/>
                  </a:lnTo>
                  <a:lnTo>
                    <a:pt x="77330" y="11847"/>
                  </a:lnTo>
                  <a:lnTo>
                    <a:pt x="73676" y="6605"/>
                  </a:lnTo>
                  <a:lnTo>
                    <a:pt x="67731" y="1940"/>
                  </a:lnTo>
                  <a:lnTo>
                    <a:pt x="60258" y="0"/>
                  </a:lnTo>
                  <a:lnTo>
                    <a:pt x="42595" y="963"/>
                  </a:lnTo>
                  <a:lnTo>
                    <a:pt x="26167" y="11530"/>
                  </a:lnTo>
                  <a:lnTo>
                    <a:pt x="12236" y="29095"/>
                  </a:lnTo>
                  <a:lnTo>
                    <a:pt x="2145" y="52499"/>
                  </a:lnTo>
                  <a:lnTo>
                    <a:pt x="0" y="78499"/>
                  </a:lnTo>
                  <a:lnTo>
                    <a:pt x="4116" y="103312"/>
                  </a:lnTo>
                  <a:lnTo>
                    <a:pt x="13744" y="122140"/>
                  </a:lnTo>
                  <a:lnTo>
                    <a:pt x="21927" y="128096"/>
                  </a:lnTo>
                  <a:lnTo>
                    <a:pt x="43497" y="134714"/>
                  </a:lnTo>
                  <a:lnTo>
                    <a:pt x="76359" y="132851"/>
                  </a:lnTo>
                  <a:lnTo>
                    <a:pt x="94595" y="121620"/>
                  </a:lnTo>
                  <a:lnTo>
                    <a:pt x="102734" y="113711"/>
                  </a:lnTo>
                  <a:lnTo>
                    <a:pt x="111777" y="92446"/>
                  </a:lnTo>
                  <a:lnTo>
                    <a:pt x="114626" y="68567"/>
                  </a:lnTo>
                  <a:lnTo>
                    <a:pt x="111993" y="46256"/>
                  </a:lnTo>
                  <a:lnTo>
                    <a:pt x="103803" y="27761"/>
                  </a:lnTo>
                  <a:lnTo>
                    <a:pt x="93535" y="14082"/>
                  </a:lnTo>
                  <a:lnTo>
                    <a:pt x="76897" y="3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6549" y="568538"/>
              <a:ext cx="140130" cy="132106"/>
            </a:xfrm>
            <a:custGeom>
              <a:avLst/>
              <a:gdLst/>
              <a:ahLst/>
              <a:cxnLst/>
              <a:rect l="0" t="0" r="0" b="0"/>
              <a:pathLst>
                <a:path w="140130" h="132106">
                  <a:moveTo>
                    <a:pt x="0" y="10529"/>
                  </a:moveTo>
                  <a:lnTo>
                    <a:pt x="17958" y="73957"/>
                  </a:lnTo>
                  <a:lnTo>
                    <a:pt x="29367" y="104192"/>
                  </a:lnTo>
                  <a:lnTo>
                    <a:pt x="40738" y="120787"/>
                  </a:lnTo>
                  <a:lnTo>
                    <a:pt x="49386" y="126148"/>
                  </a:lnTo>
                  <a:lnTo>
                    <a:pt x="71472" y="132105"/>
                  </a:lnTo>
                  <a:lnTo>
                    <a:pt x="81573" y="131354"/>
                  </a:lnTo>
                  <a:lnTo>
                    <a:pt x="99036" y="124280"/>
                  </a:lnTo>
                  <a:lnTo>
                    <a:pt x="122021" y="101555"/>
                  </a:lnTo>
                  <a:lnTo>
                    <a:pt x="138060" y="72595"/>
                  </a:lnTo>
                  <a:lnTo>
                    <a:pt x="140129" y="5215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3419" y="564422"/>
              <a:ext cx="200043" cy="162294"/>
            </a:xfrm>
            <a:custGeom>
              <a:avLst/>
              <a:gdLst/>
              <a:ahLst/>
              <a:cxnLst/>
              <a:rect l="0" t="0" r="0" b="0"/>
              <a:pathLst>
                <a:path w="200043" h="162294">
                  <a:moveTo>
                    <a:pt x="0" y="14645"/>
                  </a:moveTo>
                  <a:lnTo>
                    <a:pt x="45470" y="68520"/>
                  </a:lnTo>
                  <a:lnTo>
                    <a:pt x="75109" y="120092"/>
                  </a:lnTo>
                  <a:lnTo>
                    <a:pt x="81526" y="157153"/>
                  </a:lnTo>
                  <a:lnTo>
                    <a:pt x="81257" y="162293"/>
                  </a:lnTo>
                  <a:lnTo>
                    <a:pt x="79908" y="162210"/>
                  </a:lnTo>
                  <a:lnTo>
                    <a:pt x="77838" y="158645"/>
                  </a:lnTo>
                  <a:lnTo>
                    <a:pt x="71125" y="98310"/>
                  </a:lnTo>
                  <a:lnTo>
                    <a:pt x="67876" y="71716"/>
                  </a:lnTo>
                  <a:lnTo>
                    <a:pt x="78291" y="15228"/>
                  </a:lnTo>
                  <a:lnTo>
                    <a:pt x="84949" y="8015"/>
                  </a:lnTo>
                  <a:lnTo>
                    <a:pt x="104826" y="0"/>
                  </a:lnTo>
                  <a:lnTo>
                    <a:pt x="114338" y="202"/>
                  </a:lnTo>
                  <a:lnTo>
                    <a:pt x="131145" y="6666"/>
                  </a:lnTo>
                  <a:lnTo>
                    <a:pt x="153762" y="29048"/>
                  </a:lnTo>
                  <a:lnTo>
                    <a:pt x="186307" y="78326"/>
                  </a:lnTo>
                  <a:lnTo>
                    <a:pt x="193937" y="100269"/>
                  </a:lnTo>
                  <a:lnTo>
                    <a:pt x="200042" y="151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2325" y="376831"/>
              <a:ext cx="130121" cy="381686"/>
            </a:xfrm>
            <a:custGeom>
              <a:avLst/>
              <a:gdLst/>
              <a:ahLst/>
              <a:cxnLst/>
              <a:rect l="0" t="0" r="0" b="0"/>
              <a:pathLst>
                <a:path w="130121" h="381686">
                  <a:moveTo>
                    <a:pt x="88006" y="318049"/>
                  </a:moveTo>
                  <a:lnTo>
                    <a:pt x="99184" y="295693"/>
                  </a:lnTo>
                  <a:lnTo>
                    <a:pt x="101553" y="275358"/>
                  </a:lnTo>
                  <a:lnTo>
                    <a:pt x="97536" y="254622"/>
                  </a:lnTo>
                  <a:lnTo>
                    <a:pt x="87952" y="233707"/>
                  </a:lnTo>
                  <a:lnTo>
                    <a:pt x="80951" y="227896"/>
                  </a:lnTo>
                  <a:lnTo>
                    <a:pt x="72774" y="225192"/>
                  </a:lnTo>
                  <a:lnTo>
                    <a:pt x="63814" y="224559"/>
                  </a:lnTo>
                  <a:lnTo>
                    <a:pt x="44499" y="230095"/>
                  </a:lnTo>
                  <a:lnTo>
                    <a:pt x="34435" y="234846"/>
                  </a:lnTo>
                  <a:lnTo>
                    <a:pt x="20133" y="249485"/>
                  </a:lnTo>
                  <a:lnTo>
                    <a:pt x="1419" y="287478"/>
                  </a:lnTo>
                  <a:lnTo>
                    <a:pt x="0" y="311091"/>
                  </a:lnTo>
                  <a:lnTo>
                    <a:pt x="8621" y="358789"/>
                  </a:lnTo>
                  <a:lnTo>
                    <a:pt x="14026" y="367436"/>
                  </a:lnTo>
                  <a:lnTo>
                    <a:pt x="29390" y="380163"/>
                  </a:lnTo>
                  <a:lnTo>
                    <a:pt x="37230" y="381685"/>
                  </a:lnTo>
                  <a:lnTo>
                    <a:pt x="44797" y="380361"/>
                  </a:lnTo>
                  <a:lnTo>
                    <a:pt x="52181" y="377138"/>
                  </a:lnTo>
                  <a:lnTo>
                    <a:pt x="73752" y="355834"/>
                  </a:lnTo>
                  <a:lnTo>
                    <a:pt x="89372" y="327295"/>
                  </a:lnTo>
                  <a:lnTo>
                    <a:pt x="97895" y="264504"/>
                  </a:lnTo>
                  <a:lnTo>
                    <a:pt x="103391" y="205307"/>
                  </a:lnTo>
                  <a:lnTo>
                    <a:pt x="99973" y="147384"/>
                  </a:lnTo>
                  <a:lnTo>
                    <a:pt x="95841" y="95126"/>
                  </a:lnTo>
                  <a:lnTo>
                    <a:pt x="83965" y="40439"/>
                  </a:lnTo>
                  <a:lnTo>
                    <a:pt x="73810" y="4167"/>
                  </a:lnTo>
                  <a:lnTo>
                    <a:pt x="70353" y="0"/>
                  </a:lnTo>
                  <a:lnTo>
                    <a:pt x="66879" y="732"/>
                  </a:lnTo>
                  <a:lnTo>
                    <a:pt x="63393" y="4729"/>
                  </a:lnTo>
                  <a:lnTo>
                    <a:pt x="58486" y="32711"/>
                  </a:lnTo>
                  <a:lnTo>
                    <a:pt x="65026" y="95640"/>
                  </a:lnTo>
                  <a:lnTo>
                    <a:pt x="72158" y="155704"/>
                  </a:lnTo>
                  <a:lnTo>
                    <a:pt x="84832" y="217004"/>
                  </a:lnTo>
                  <a:lnTo>
                    <a:pt x="98601" y="272267"/>
                  </a:lnTo>
                  <a:lnTo>
                    <a:pt x="102088" y="284018"/>
                  </a:lnTo>
                  <a:lnTo>
                    <a:pt x="106753" y="291852"/>
                  </a:lnTo>
                  <a:lnTo>
                    <a:pt x="112202" y="297075"/>
                  </a:lnTo>
                  <a:lnTo>
                    <a:pt x="130120" y="307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95088" y="610652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5" y="4421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3828" y="585312"/>
              <a:ext cx="152888" cy="193797"/>
            </a:xfrm>
            <a:custGeom>
              <a:avLst/>
              <a:gdLst/>
              <a:ahLst/>
              <a:cxnLst/>
              <a:rect l="0" t="0" r="0" b="0"/>
              <a:pathLst>
                <a:path w="152888" h="193797">
                  <a:moveTo>
                    <a:pt x="26545" y="77983"/>
                  </a:moveTo>
                  <a:lnTo>
                    <a:pt x="26545" y="136600"/>
                  </a:lnTo>
                  <a:lnTo>
                    <a:pt x="24205" y="141627"/>
                  </a:lnTo>
                  <a:lnTo>
                    <a:pt x="20306" y="141469"/>
                  </a:lnTo>
                  <a:lnTo>
                    <a:pt x="15366" y="137855"/>
                  </a:lnTo>
                  <a:lnTo>
                    <a:pt x="9878" y="121360"/>
                  </a:lnTo>
                  <a:lnTo>
                    <a:pt x="0" y="67621"/>
                  </a:lnTo>
                  <a:lnTo>
                    <a:pt x="2269" y="46471"/>
                  </a:lnTo>
                  <a:lnTo>
                    <a:pt x="15712" y="14834"/>
                  </a:lnTo>
                  <a:lnTo>
                    <a:pt x="24002" y="7807"/>
                  </a:lnTo>
                  <a:lnTo>
                    <a:pt x="45692" y="0"/>
                  </a:lnTo>
                  <a:lnTo>
                    <a:pt x="78621" y="1195"/>
                  </a:lnTo>
                  <a:lnTo>
                    <a:pt x="88169" y="6904"/>
                  </a:lnTo>
                  <a:lnTo>
                    <a:pt x="112784" y="37295"/>
                  </a:lnTo>
                  <a:lnTo>
                    <a:pt x="138943" y="89486"/>
                  </a:lnTo>
                  <a:lnTo>
                    <a:pt x="148755" y="130914"/>
                  </a:lnTo>
                  <a:lnTo>
                    <a:pt x="152887" y="193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63544" y="614502"/>
              <a:ext cx="229015" cy="335269"/>
            </a:xfrm>
            <a:custGeom>
              <a:avLst/>
              <a:gdLst/>
              <a:ahLst/>
              <a:cxnLst/>
              <a:rect l="0" t="0" r="0" b="0"/>
              <a:pathLst>
                <a:path w="229015" h="335269">
                  <a:moveTo>
                    <a:pt x="178984" y="154078"/>
                  </a:moveTo>
                  <a:lnTo>
                    <a:pt x="190163" y="142899"/>
                  </a:lnTo>
                  <a:lnTo>
                    <a:pt x="202703" y="113591"/>
                  </a:lnTo>
                  <a:lnTo>
                    <a:pt x="202650" y="75271"/>
                  </a:lnTo>
                  <a:lnTo>
                    <a:pt x="189636" y="34281"/>
                  </a:lnTo>
                  <a:lnTo>
                    <a:pt x="171240" y="12708"/>
                  </a:lnTo>
                  <a:lnTo>
                    <a:pt x="159783" y="3679"/>
                  </a:lnTo>
                  <a:lnTo>
                    <a:pt x="148636" y="0"/>
                  </a:lnTo>
                  <a:lnTo>
                    <a:pt x="126891" y="2151"/>
                  </a:lnTo>
                  <a:lnTo>
                    <a:pt x="108648" y="14025"/>
                  </a:lnTo>
                  <a:lnTo>
                    <a:pt x="100508" y="22105"/>
                  </a:lnTo>
                  <a:lnTo>
                    <a:pt x="91463" y="43561"/>
                  </a:lnTo>
                  <a:lnTo>
                    <a:pt x="88613" y="67524"/>
                  </a:lnTo>
                  <a:lnTo>
                    <a:pt x="91246" y="89873"/>
                  </a:lnTo>
                  <a:lnTo>
                    <a:pt x="99435" y="108385"/>
                  </a:lnTo>
                  <a:lnTo>
                    <a:pt x="123756" y="139333"/>
                  </a:lnTo>
                  <a:lnTo>
                    <a:pt x="131637" y="143078"/>
                  </a:lnTo>
                  <a:lnTo>
                    <a:pt x="149752" y="144120"/>
                  </a:lnTo>
                  <a:lnTo>
                    <a:pt x="158326" y="140420"/>
                  </a:lnTo>
                  <a:lnTo>
                    <a:pt x="174092" y="126951"/>
                  </a:lnTo>
                  <a:lnTo>
                    <a:pt x="182659" y="106146"/>
                  </a:lnTo>
                  <a:lnTo>
                    <a:pt x="184944" y="94048"/>
                  </a:lnTo>
                  <a:lnTo>
                    <a:pt x="186467" y="91831"/>
                  </a:lnTo>
                  <a:lnTo>
                    <a:pt x="200290" y="145245"/>
                  </a:lnTo>
                  <a:lnTo>
                    <a:pt x="213113" y="194225"/>
                  </a:lnTo>
                  <a:lnTo>
                    <a:pt x="226756" y="247536"/>
                  </a:lnTo>
                  <a:lnTo>
                    <a:pt x="229014" y="286924"/>
                  </a:lnTo>
                  <a:lnTo>
                    <a:pt x="225396" y="310217"/>
                  </a:lnTo>
                  <a:lnTo>
                    <a:pt x="219284" y="319002"/>
                  </a:lnTo>
                  <a:lnTo>
                    <a:pt x="200015" y="331882"/>
                  </a:lnTo>
                  <a:lnTo>
                    <a:pt x="172733" y="335268"/>
                  </a:lnTo>
                  <a:lnTo>
                    <a:pt x="124490" y="330596"/>
                  </a:lnTo>
                  <a:lnTo>
                    <a:pt x="73150" y="321803"/>
                  </a:lnTo>
                  <a:lnTo>
                    <a:pt x="30253" y="311789"/>
                  </a:lnTo>
                  <a:lnTo>
                    <a:pt x="0" y="301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15937" y="811420"/>
              <a:ext cx="1379235" cy="83503"/>
            </a:xfrm>
            <a:custGeom>
              <a:avLst/>
              <a:gdLst/>
              <a:ahLst/>
              <a:cxnLst/>
              <a:rect l="0" t="0" r="0" b="0"/>
              <a:pathLst>
                <a:path w="1379235" h="83503">
                  <a:moveTo>
                    <a:pt x="1379234" y="72973"/>
                  </a:moveTo>
                  <a:lnTo>
                    <a:pt x="1332397" y="61520"/>
                  </a:lnTo>
                  <a:lnTo>
                    <a:pt x="1278788" y="51642"/>
                  </a:lnTo>
                  <a:lnTo>
                    <a:pt x="1230149" y="41307"/>
                  </a:lnTo>
                  <a:lnTo>
                    <a:pt x="1175573" y="33955"/>
                  </a:lnTo>
                  <a:lnTo>
                    <a:pt x="1134300" y="31065"/>
                  </a:lnTo>
                  <a:lnTo>
                    <a:pt x="1088660" y="25882"/>
                  </a:lnTo>
                  <a:lnTo>
                    <a:pt x="1044199" y="19678"/>
                  </a:lnTo>
                  <a:lnTo>
                    <a:pt x="998702" y="14192"/>
                  </a:lnTo>
                  <a:lnTo>
                    <a:pt x="947286" y="11753"/>
                  </a:lnTo>
                  <a:lnTo>
                    <a:pt x="893239" y="7550"/>
                  </a:lnTo>
                  <a:lnTo>
                    <a:pt x="839192" y="2952"/>
                  </a:lnTo>
                  <a:lnTo>
                    <a:pt x="787875" y="909"/>
                  </a:lnTo>
                  <a:lnTo>
                    <a:pt x="734652" y="0"/>
                  </a:lnTo>
                  <a:lnTo>
                    <a:pt x="678632" y="767"/>
                  </a:lnTo>
                  <a:lnTo>
                    <a:pt x="618639" y="5007"/>
                  </a:lnTo>
                  <a:lnTo>
                    <a:pt x="560000" y="7671"/>
                  </a:lnTo>
                  <a:lnTo>
                    <a:pt x="501573" y="10025"/>
                  </a:lnTo>
                  <a:lnTo>
                    <a:pt x="440511" y="14971"/>
                  </a:lnTo>
                  <a:lnTo>
                    <a:pt x="381396" y="21068"/>
                  </a:lnTo>
                  <a:lnTo>
                    <a:pt x="322758" y="27677"/>
                  </a:lnTo>
                  <a:lnTo>
                    <a:pt x="261601" y="34514"/>
                  </a:lnTo>
                  <a:lnTo>
                    <a:pt x="202445" y="41453"/>
                  </a:lnTo>
                  <a:lnTo>
                    <a:pt x="146128" y="48436"/>
                  </a:lnTo>
                  <a:lnTo>
                    <a:pt x="93802" y="55439"/>
                  </a:lnTo>
                  <a:lnTo>
                    <a:pt x="35072" y="71547"/>
                  </a:lnTo>
                  <a:lnTo>
                    <a:pt x="0" y="83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559228" y="1200248"/>
            <a:ext cx="1125539" cy="396605"/>
            <a:chOff x="1559228" y="1200248"/>
            <a:chExt cx="1125539" cy="396605"/>
          </a:xfrm>
        </p:grpSpPr>
        <p:sp>
          <p:nvSpPr>
            <p:cNvPr id="14" name="Freeform 13"/>
            <p:cNvSpPr/>
            <p:nvPr/>
          </p:nvSpPr>
          <p:spPr>
            <a:xfrm>
              <a:off x="1559228" y="1200248"/>
              <a:ext cx="259452" cy="396605"/>
            </a:xfrm>
            <a:custGeom>
              <a:avLst/>
              <a:gdLst/>
              <a:ahLst/>
              <a:cxnLst/>
              <a:rect l="0" t="0" r="0" b="0"/>
              <a:pathLst>
                <a:path w="259452" h="396605">
                  <a:moveTo>
                    <a:pt x="104274" y="0"/>
                  </a:moveTo>
                  <a:lnTo>
                    <a:pt x="61612" y="54115"/>
                  </a:lnTo>
                  <a:lnTo>
                    <a:pt x="33976" y="89458"/>
                  </a:lnTo>
                  <a:lnTo>
                    <a:pt x="7406" y="106185"/>
                  </a:lnTo>
                  <a:lnTo>
                    <a:pt x="2261" y="105885"/>
                  </a:lnTo>
                  <a:lnTo>
                    <a:pt x="0" y="102176"/>
                  </a:lnTo>
                  <a:lnTo>
                    <a:pt x="608" y="88695"/>
                  </a:lnTo>
                  <a:lnTo>
                    <a:pt x="4778" y="71006"/>
                  </a:lnTo>
                  <a:lnTo>
                    <a:pt x="19292" y="46905"/>
                  </a:lnTo>
                  <a:lnTo>
                    <a:pt x="43999" y="24946"/>
                  </a:lnTo>
                  <a:lnTo>
                    <a:pt x="73547" y="9211"/>
                  </a:lnTo>
                  <a:lnTo>
                    <a:pt x="110118" y="2729"/>
                  </a:lnTo>
                  <a:lnTo>
                    <a:pt x="133777" y="7452"/>
                  </a:lnTo>
                  <a:lnTo>
                    <a:pt x="145000" y="11987"/>
                  </a:lnTo>
                  <a:lnTo>
                    <a:pt x="152482" y="19690"/>
                  </a:lnTo>
                  <a:lnTo>
                    <a:pt x="160795" y="40727"/>
                  </a:lnTo>
                  <a:lnTo>
                    <a:pt x="159885" y="78878"/>
                  </a:lnTo>
                  <a:lnTo>
                    <a:pt x="146618" y="114228"/>
                  </a:lnTo>
                  <a:lnTo>
                    <a:pt x="127869" y="141340"/>
                  </a:lnTo>
                  <a:lnTo>
                    <a:pt x="108132" y="150555"/>
                  </a:lnTo>
                  <a:lnTo>
                    <a:pt x="96317" y="153013"/>
                  </a:lnTo>
                  <a:lnTo>
                    <a:pt x="91951" y="152311"/>
                  </a:lnTo>
                  <a:lnTo>
                    <a:pt x="92549" y="149504"/>
                  </a:lnTo>
                  <a:lnTo>
                    <a:pt x="96457" y="145293"/>
                  </a:lnTo>
                  <a:lnTo>
                    <a:pt x="113278" y="140614"/>
                  </a:lnTo>
                  <a:lnTo>
                    <a:pt x="135182" y="139704"/>
                  </a:lnTo>
                  <a:lnTo>
                    <a:pt x="188413" y="151744"/>
                  </a:lnTo>
                  <a:lnTo>
                    <a:pt x="206400" y="164538"/>
                  </a:lnTo>
                  <a:lnTo>
                    <a:pt x="237011" y="201347"/>
                  </a:lnTo>
                  <a:lnTo>
                    <a:pt x="252918" y="232014"/>
                  </a:lnTo>
                  <a:lnTo>
                    <a:pt x="259451" y="268916"/>
                  </a:lnTo>
                  <a:lnTo>
                    <a:pt x="254740" y="292654"/>
                  </a:lnTo>
                  <a:lnTo>
                    <a:pt x="227766" y="354661"/>
                  </a:lnTo>
                  <a:lnTo>
                    <a:pt x="214142" y="369367"/>
                  </a:lnTo>
                  <a:lnTo>
                    <a:pt x="185570" y="384223"/>
                  </a:lnTo>
                  <a:lnTo>
                    <a:pt x="134587" y="396604"/>
                  </a:lnTo>
                  <a:lnTo>
                    <a:pt x="107218" y="396197"/>
                  </a:lnTo>
                  <a:lnTo>
                    <a:pt x="67842" y="382814"/>
                  </a:lnTo>
                  <a:lnTo>
                    <a:pt x="3057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39403" y="1241594"/>
              <a:ext cx="178001" cy="327153"/>
            </a:xfrm>
            <a:custGeom>
              <a:avLst/>
              <a:gdLst/>
              <a:ahLst/>
              <a:cxnLst/>
              <a:rect l="0" t="0" r="0" b="0"/>
              <a:pathLst>
                <a:path w="178001" h="327153">
                  <a:moveTo>
                    <a:pt x="150483" y="127110"/>
                  </a:moveTo>
                  <a:lnTo>
                    <a:pt x="165137" y="83148"/>
                  </a:lnTo>
                  <a:lnTo>
                    <a:pt x="162455" y="63118"/>
                  </a:lnTo>
                  <a:lnTo>
                    <a:pt x="141669" y="21663"/>
                  </a:lnTo>
                  <a:lnTo>
                    <a:pt x="122389" y="6935"/>
                  </a:lnTo>
                  <a:lnTo>
                    <a:pt x="110696" y="1370"/>
                  </a:lnTo>
                  <a:lnTo>
                    <a:pt x="99392" y="0"/>
                  </a:lnTo>
                  <a:lnTo>
                    <a:pt x="77473" y="4716"/>
                  </a:lnTo>
                  <a:lnTo>
                    <a:pt x="45402" y="20525"/>
                  </a:lnTo>
                  <a:lnTo>
                    <a:pt x="19262" y="45617"/>
                  </a:lnTo>
                  <a:lnTo>
                    <a:pt x="2288" y="80867"/>
                  </a:lnTo>
                  <a:lnTo>
                    <a:pt x="0" y="104218"/>
                  </a:lnTo>
                  <a:lnTo>
                    <a:pt x="8064" y="147805"/>
                  </a:lnTo>
                  <a:lnTo>
                    <a:pt x="23147" y="179645"/>
                  </a:lnTo>
                  <a:lnTo>
                    <a:pt x="31667" y="186700"/>
                  </a:lnTo>
                  <a:lnTo>
                    <a:pt x="53612" y="194539"/>
                  </a:lnTo>
                  <a:lnTo>
                    <a:pt x="86685" y="193362"/>
                  </a:lnTo>
                  <a:lnTo>
                    <a:pt x="118711" y="180016"/>
                  </a:lnTo>
                  <a:lnTo>
                    <a:pt x="144838" y="155654"/>
                  </a:lnTo>
                  <a:lnTo>
                    <a:pt x="167397" y="126209"/>
                  </a:lnTo>
                  <a:lnTo>
                    <a:pt x="172288" y="125340"/>
                  </a:lnTo>
                  <a:lnTo>
                    <a:pt x="175548" y="130609"/>
                  </a:lnTo>
                  <a:lnTo>
                    <a:pt x="178000" y="152062"/>
                  </a:lnTo>
                  <a:lnTo>
                    <a:pt x="173163" y="210374"/>
                  </a:lnTo>
                  <a:lnTo>
                    <a:pt x="166271" y="267300"/>
                  </a:lnTo>
                  <a:lnTo>
                    <a:pt x="161011" y="327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65775" y="1226538"/>
              <a:ext cx="192609" cy="331701"/>
            </a:xfrm>
            <a:custGeom>
              <a:avLst/>
              <a:gdLst/>
              <a:ahLst/>
              <a:cxnLst/>
              <a:rect l="0" t="0" r="0" b="0"/>
              <a:pathLst>
                <a:path w="192609" h="331701">
                  <a:moveTo>
                    <a:pt x="192608" y="57938"/>
                  </a:moveTo>
                  <a:lnTo>
                    <a:pt x="154235" y="87247"/>
                  </a:lnTo>
                  <a:lnTo>
                    <a:pt x="106321" y="148480"/>
                  </a:lnTo>
                  <a:lnTo>
                    <a:pt x="74265" y="201212"/>
                  </a:lnTo>
                  <a:lnTo>
                    <a:pt x="54858" y="236870"/>
                  </a:lnTo>
                  <a:lnTo>
                    <a:pt x="40891" y="298469"/>
                  </a:lnTo>
                  <a:lnTo>
                    <a:pt x="41160" y="308369"/>
                  </a:lnTo>
                  <a:lnTo>
                    <a:pt x="47699" y="325609"/>
                  </a:lnTo>
                  <a:lnTo>
                    <a:pt x="55058" y="329972"/>
                  </a:lnTo>
                  <a:lnTo>
                    <a:pt x="75712" y="331700"/>
                  </a:lnTo>
                  <a:lnTo>
                    <a:pt x="108059" y="320507"/>
                  </a:lnTo>
                  <a:lnTo>
                    <a:pt x="139871" y="302373"/>
                  </a:lnTo>
                  <a:lnTo>
                    <a:pt x="154741" y="282779"/>
                  </a:lnTo>
                  <a:lnTo>
                    <a:pt x="164080" y="258473"/>
                  </a:lnTo>
                  <a:lnTo>
                    <a:pt x="168231" y="232073"/>
                  </a:lnTo>
                  <a:lnTo>
                    <a:pt x="163836" y="210981"/>
                  </a:lnTo>
                  <a:lnTo>
                    <a:pt x="159389" y="202080"/>
                  </a:lnTo>
                  <a:lnTo>
                    <a:pt x="145089" y="189072"/>
                  </a:lnTo>
                  <a:lnTo>
                    <a:pt x="86848" y="155311"/>
                  </a:lnTo>
                  <a:lnTo>
                    <a:pt x="27230" y="128748"/>
                  </a:lnTo>
                  <a:lnTo>
                    <a:pt x="12652" y="115145"/>
                  </a:lnTo>
                  <a:lnTo>
                    <a:pt x="2273" y="97402"/>
                  </a:lnTo>
                  <a:lnTo>
                    <a:pt x="0" y="77817"/>
                  </a:lnTo>
                  <a:lnTo>
                    <a:pt x="8073" y="36649"/>
                  </a:lnTo>
                  <a:lnTo>
                    <a:pt x="23635" y="18840"/>
                  </a:lnTo>
                  <a:lnTo>
                    <a:pt x="34336" y="10816"/>
                  </a:lnTo>
                  <a:lnTo>
                    <a:pt x="61823" y="1900"/>
                  </a:lnTo>
                  <a:lnTo>
                    <a:pt x="103944" y="0"/>
                  </a:lnTo>
                  <a:lnTo>
                    <a:pt x="126296" y="5282"/>
                  </a:lnTo>
                  <a:lnTo>
                    <a:pt x="144029" y="15428"/>
                  </a:lnTo>
                  <a:lnTo>
                    <a:pt x="156589" y="30856"/>
                  </a:lnTo>
                  <a:lnTo>
                    <a:pt x="164901" y="48241"/>
                  </a:lnTo>
                  <a:lnTo>
                    <a:pt x="171551" y="78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42653" y="135817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1463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68953" y="1421347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0"/>
                  </a:moveTo>
                  <a:lnTo>
                    <a:pt x="99046" y="5589"/>
                  </a:lnTo>
                  <a:lnTo>
                    <a:pt x="81455" y="5213"/>
                  </a:lnTo>
                  <a:lnTo>
                    <a:pt x="18719" y="4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973202" y="1145881"/>
            <a:ext cx="1375068" cy="413907"/>
            <a:chOff x="2973202" y="1145881"/>
            <a:chExt cx="1375068" cy="413907"/>
          </a:xfrm>
        </p:grpSpPr>
        <p:sp>
          <p:nvSpPr>
            <p:cNvPr id="20" name="Freeform 19"/>
            <p:cNvSpPr/>
            <p:nvPr/>
          </p:nvSpPr>
          <p:spPr>
            <a:xfrm>
              <a:off x="2973202" y="1145881"/>
              <a:ext cx="259047" cy="413907"/>
            </a:xfrm>
            <a:custGeom>
              <a:avLst/>
              <a:gdLst/>
              <a:ahLst/>
              <a:cxnLst/>
              <a:rect l="0" t="0" r="0" b="0"/>
              <a:pathLst>
                <a:path w="259047" h="413907">
                  <a:moveTo>
                    <a:pt x="101119" y="22782"/>
                  </a:moveTo>
                  <a:lnTo>
                    <a:pt x="71810" y="57679"/>
                  </a:lnTo>
                  <a:lnTo>
                    <a:pt x="39886" y="117829"/>
                  </a:lnTo>
                  <a:lnTo>
                    <a:pt x="36900" y="118902"/>
                  </a:lnTo>
                  <a:lnTo>
                    <a:pt x="36080" y="113768"/>
                  </a:lnTo>
                  <a:lnTo>
                    <a:pt x="43168" y="74679"/>
                  </a:lnTo>
                  <a:lnTo>
                    <a:pt x="64239" y="34333"/>
                  </a:lnTo>
                  <a:lnTo>
                    <a:pt x="77319" y="17777"/>
                  </a:lnTo>
                  <a:lnTo>
                    <a:pt x="103426" y="892"/>
                  </a:lnTo>
                  <a:lnTo>
                    <a:pt x="113185" y="0"/>
                  </a:lnTo>
                  <a:lnTo>
                    <a:pt x="133388" y="5247"/>
                  </a:lnTo>
                  <a:lnTo>
                    <a:pt x="158903" y="21356"/>
                  </a:lnTo>
                  <a:lnTo>
                    <a:pt x="170864" y="40475"/>
                  </a:lnTo>
                  <a:lnTo>
                    <a:pt x="188075" y="96467"/>
                  </a:lnTo>
                  <a:lnTo>
                    <a:pt x="193564" y="146650"/>
                  </a:lnTo>
                  <a:lnTo>
                    <a:pt x="195191" y="198564"/>
                  </a:lnTo>
                  <a:lnTo>
                    <a:pt x="187335" y="254036"/>
                  </a:lnTo>
                  <a:lnTo>
                    <a:pt x="175537" y="300832"/>
                  </a:lnTo>
                  <a:lnTo>
                    <a:pt x="144415" y="356039"/>
                  </a:lnTo>
                  <a:lnTo>
                    <a:pt x="127380" y="377956"/>
                  </a:lnTo>
                  <a:lnTo>
                    <a:pt x="91483" y="402280"/>
                  </a:lnTo>
                  <a:lnTo>
                    <a:pt x="64861" y="412936"/>
                  </a:lnTo>
                  <a:lnTo>
                    <a:pt x="53550" y="413906"/>
                  </a:lnTo>
                  <a:lnTo>
                    <a:pt x="34744" y="408744"/>
                  </a:lnTo>
                  <a:lnTo>
                    <a:pt x="11002" y="392685"/>
                  </a:lnTo>
                  <a:lnTo>
                    <a:pt x="2575" y="373577"/>
                  </a:lnTo>
                  <a:lnTo>
                    <a:pt x="0" y="350656"/>
                  </a:lnTo>
                  <a:lnTo>
                    <a:pt x="2755" y="328771"/>
                  </a:lnTo>
                  <a:lnTo>
                    <a:pt x="7467" y="320361"/>
                  </a:lnTo>
                  <a:lnTo>
                    <a:pt x="22061" y="307897"/>
                  </a:lnTo>
                  <a:lnTo>
                    <a:pt x="30866" y="305276"/>
                  </a:lnTo>
                  <a:lnTo>
                    <a:pt x="50008" y="305482"/>
                  </a:lnTo>
                  <a:lnTo>
                    <a:pt x="90893" y="316317"/>
                  </a:lnTo>
                  <a:lnTo>
                    <a:pt x="152618" y="353180"/>
                  </a:lnTo>
                  <a:lnTo>
                    <a:pt x="187548" y="377731"/>
                  </a:lnTo>
                  <a:lnTo>
                    <a:pt x="208552" y="385258"/>
                  </a:lnTo>
                  <a:lnTo>
                    <a:pt x="259046" y="391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88344" y="1200248"/>
              <a:ext cx="199021" cy="301876"/>
            </a:xfrm>
            <a:custGeom>
              <a:avLst/>
              <a:gdLst/>
              <a:ahLst/>
              <a:cxnLst/>
              <a:rect l="0" t="0" r="0" b="0"/>
              <a:pathLst>
                <a:path w="199021" h="301876">
                  <a:moveTo>
                    <a:pt x="143946" y="0"/>
                  </a:moveTo>
                  <a:lnTo>
                    <a:pt x="132767" y="11179"/>
                  </a:lnTo>
                  <a:lnTo>
                    <a:pt x="114801" y="16667"/>
                  </a:lnTo>
                  <a:lnTo>
                    <a:pt x="52804" y="21649"/>
                  </a:lnTo>
                  <a:lnTo>
                    <a:pt x="29739" y="26390"/>
                  </a:lnTo>
                  <a:lnTo>
                    <a:pt x="21014" y="31631"/>
                  </a:lnTo>
                  <a:lnTo>
                    <a:pt x="8201" y="46814"/>
                  </a:lnTo>
                  <a:lnTo>
                    <a:pt x="0" y="86271"/>
                  </a:lnTo>
                  <a:lnTo>
                    <a:pt x="5634" y="135195"/>
                  </a:lnTo>
                  <a:lnTo>
                    <a:pt x="11504" y="157183"/>
                  </a:lnTo>
                  <a:lnTo>
                    <a:pt x="15877" y="162110"/>
                  </a:lnTo>
                  <a:lnTo>
                    <a:pt x="21132" y="163056"/>
                  </a:lnTo>
                  <a:lnTo>
                    <a:pt x="26975" y="161346"/>
                  </a:lnTo>
                  <a:lnTo>
                    <a:pt x="55503" y="144132"/>
                  </a:lnTo>
                  <a:lnTo>
                    <a:pt x="78122" y="140098"/>
                  </a:lnTo>
                  <a:lnTo>
                    <a:pt x="111574" y="143416"/>
                  </a:lnTo>
                  <a:lnTo>
                    <a:pt x="164899" y="169780"/>
                  </a:lnTo>
                  <a:lnTo>
                    <a:pt x="183674" y="184253"/>
                  </a:lnTo>
                  <a:lnTo>
                    <a:pt x="195918" y="202383"/>
                  </a:lnTo>
                  <a:lnTo>
                    <a:pt x="199020" y="225259"/>
                  </a:lnTo>
                  <a:lnTo>
                    <a:pt x="191480" y="272483"/>
                  </a:lnTo>
                  <a:lnTo>
                    <a:pt x="186163" y="281091"/>
                  </a:lnTo>
                  <a:lnTo>
                    <a:pt x="170898" y="293776"/>
                  </a:lnTo>
                  <a:lnTo>
                    <a:pt x="149295" y="300193"/>
                  </a:lnTo>
                  <a:lnTo>
                    <a:pt x="124096" y="301875"/>
                  </a:lnTo>
                  <a:lnTo>
                    <a:pt x="61494" y="290372"/>
                  </a:lnTo>
                  <a:lnTo>
                    <a:pt x="2813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21803" y="1231834"/>
              <a:ext cx="160202" cy="305327"/>
            </a:xfrm>
            <a:custGeom>
              <a:avLst/>
              <a:gdLst/>
              <a:ahLst/>
              <a:cxnLst/>
              <a:rect l="0" t="0" r="0" b="0"/>
              <a:pathLst>
                <a:path w="160202" h="305327">
                  <a:moveTo>
                    <a:pt x="0" y="0"/>
                  </a:moveTo>
                  <a:lnTo>
                    <a:pt x="58616" y="5589"/>
                  </a:lnTo>
                  <a:lnTo>
                    <a:pt x="112791" y="9553"/>
                  </a:lnTo>
                  <a:lnTo>
                    <a:pt x="140596" y="10095"/>
                  </a:lnTo>
                  <a:lnTo>
                    <a:pt x="149883" y="14918"/>
                  </a:lnTo>
                  <a:lnTo>
                    <a:pt x="156074" y="22814"/>
                  </a:lnTo>
                  <a:lnTo>
                    <a:pt x="160201" y="32757"/>
                  </a:lnTo>
                  <a:lnTo>
                    <a:pt x="158548" y="56282"/>
                  </a:lnTo>
                  <a:lnTo>
                    <a:pt x="144012" y="109513"/>
                  </a:lnTo>
                  <a:lnTo>
                    <a:pt x="128706" y="165088"/>
                  </a:lnTo>
                  <a:lnTo>
                    <a:pt x="107485" y="221126"/>
                  </a:lnTo>
                  <a:lnTo>
                    <a:pt x="89197" y="280547"/>
                  </a:lnTo>
                  <a:lnTo>
                    <a:pt x="8422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53513" y="132659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4939" y="58617"/>
                  </a:lnTo>
                  <a:lnTo>
                    <a:pt x="65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79813" y="138976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30978" y="8333"/>
                  </a:lnTo>
                  <a:lnTo>
                    <a:pt x="73966" y="10095"/>
                  </a:lnTo>
                  <a:lnTo>
                    <a:pt x="1297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670337" y="1127836"/>
            <a:ext cx="2250877" cy="452952"/>
            <a:chOff x="4670337" y="1127836"/>
            <a:chExt cx="2250877" cy="452952"/>
          </a:xfrm>
        </p:grpSpPr>
        <p:sp>
          <p:nvSpPr>
            <p:cNvPr id="26" name="Freeform 25"/>
            <p:cNvSpPr/>
            <p:nvPr/>
          </p:nvSpPr>
          <p:spPr>
            <a:xfrm>
              <a:off x="4670337" y="1137077"/>
              <a:ext cx="320171" cy="392120"/>
            </a:xfrm>
            <a:custGeom>
              <a:avLst/>
              <a:gdLst/>
              <a:ahLst/>
              <a:cxnLst/>
              <a:rect l="0" t="0" r="0" b="0"/>
              <a:pathLst>
                <a:path w="320171" h="392120">
                  <a:moveTo>
                    <a:pt x="67486" y="0"/>
                  </a:moveTo>
                  <a:lnTo>
                    <a:pt x="41123" y="61111"/>
                  </a:lnTo>
                  <a:lnTo>
                    <a:pt x="13178" y="115542"/>
                  </a:lnTo>
                  <a:lnTo>
                    <a:pt x="9054" y="119142"/>
                  </a:lnTo>
                  <a:lnTo>
                    <a:pt x="5134" y="118033"/>
                  </a:lnTo>
                  <a:lnTo>
                    <a:pt x="1352" y="113784"/>
                  </a:lnTo>
                  <a:lnTo>
                    <a:pt x="0" y="107441"/>
                  </a:lnTo>
                  <a:lnTo>
                    <a:pt x="1618" y="91036"/>
                  </a:lnTo>
                  <a:lnTo>
                    <a:pt x="9356" y="75165"/>
                  </a:lnTo>
                  <a:lnTo>
                    <a:pt x="41244" y="38798"/>
                  </a:lnTo>
                  <a:lnTo>
                    <a:pt x="59333" y="24653"/>
                  </a:lnTo>
                  <a:lnTo>
                    <a:pt x="82190" y="19926"/>
                  </a:lnTo>
                  <a:lnTo>
                    <a:pt x="129403" y="26423"/>
                  </a:lnTo>
                  <a:lnTo>
                    <a:pt x="156282" y="41234"/>
                  </a:lnTo>
                  <a:lnTo>
                    <a:pt x="179064" y="66030"/>
                  </a:lnTo>
                  <a:lnTo>
                    <a:pt x="195043" y="101193"/>
                  </a:lnTo>
                  <a:lnTo>
                    <a:pt x="201597" y="141247"/>
                  </a:lnTo>
                  <a:lnTo>
                    <a:pt x="195406" y="203939"/>
                  </a:lnTo>
                  <a:lnTo>
                    <a:pt x="179799" y="262596"/>
                  </a:lnTo>
                  <a:lnTo>
                    <a:pt x="154532" y="319243"/>
                  </a:lnTo>
                  <a:lnTo>
                    <a:pt x="133962" y="355853"/>
                  </a:lnTo>
                  <a:lnTo>
                    <a:pt x="116918" y="371847"/>
                  </a:lnTo>
                  <a:lnTo>
                    <a:pt x="77381" y="391646"/>
                  </a:lnTo>
                  <a:lnTo>
                    <a:pt x="67064" y="392119"/>
                  </a:lnTo>
                  <a:lnTo>
                    <a:pt x="46242" y="386405"/>
                  </a:lnTo>
                  <a:lnTo>
                    <a:pt x="38115" y="379266"/>
                  </a:lnTo>
                  <a:lnTo>
                    <a:pt x="25967" y="358856"/>
                  </a:lnTo>
                  <a:lnTo>
                    <a:pt x="18139" y="321057"/>
                  </a:lnTo>
                  <a:lnTo>
                    <a:pt x="21410" y="285811"/>
                  </a:lnTo>
                  <a:lnTo>
                    <a:pt x="27410" y="277108"/>
                  </a:lnTo>
                  <a:lnTo>
                    <a:pt x="46555" y="264319"/>
                  </a:lnTo>
                  <a:lnTo>
                    <a:pt x="67542" y="260975"/>
                  </a:lnTo>
                  <a:lnTo>
                    <a:pt x="88569" y="264558"/>
                  </a:lnTo>
                  <a:lnTo>
                    <a:pt x="151717" y="299042"/>
                  </a:lnTo>
                  <a:lnTo>
                    <a:pt x="196948" y="323409"/>
                  </a:lnTo>
                  <a:lnTo>
                    <a:pt x="256024" y="348436"/>
                  </a:lnTo>
                  <a:lnTo>
                    <a:pt x="277623" y="348663"/>
                  </a:lnTo>
                  <a:lnTo>
                    <a:pt x="32017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27663" y="1182030"/>
              <a:ext cx="200814" cy="344189"/>
            </a:xfrm>
            <a:custGeom>
              <a:avLst/>
              <a:gdLst/>
              <a:ahLst/>
              <a:cxnLst/>
              <a:rect l="0" t="0" r="0" b="0"/>
              <a:pathLst>
                <a:path w="200814" h="344189">
                  <a:moveTo>
                    <a:pt x="194471" y="60332"/>
                  </a:moveTo>
                  <a:lnTo>
                    <a:pt x="178830" y="86719"/>
                  </a:lnTo>
                  <a:lnTo>
                    <a:pt x="148449" y="149234"/>
                  </a:lnTo>
                  <a:lnTo>
                    <a:pt x="119046" y="203282"/>
                  </a:lnTo>
                  <a:lnTo>
                    <a:pt x="96903" y="265377"/>
                  </a:lnTo>
                  <a:lnTo>
                    <a:pt x="91473" y="306440"/>
                  </a:lnTo>
                  <a:lnTo>
                    <a:pt x="96442" y="328031"/>
                  </a:lnTo>
                  <a:lnTo>
                    <a:pt x="101042" y="337064"/>
                  </a:lnTo>
                  <a:lnTo>
                    <a:pt x="107619" y="341916"/>
                  </a:lnTo>
                  <a:lnTo>
                    <a:pt x="115512" y="343981"/>
                  </a:lnTo>
                  <a:lnTo>
                    <a:pt x="124285" y="344188"/>
                  </a:lnTo>
                  <a:lnTo>
                    <a:pt x="140271" y="338179"/>
                  </a:lnTo>
                  <a:lnTo>
                    <a:pt x="155174" y="326539"/>
                  </a:lnTo>
                  <a:lnTo>
                    <a:pt x="190871" y="280439"/>
                  </a:lnTo>
                  <a:lnTo>
                    <a:pt x="198720" y="256813"/>
                  </a:lnTo>
                  <a:lnTo>
                    <a:pt x="200813" y="243962"/>
                  </a:lnTo>
                  <a:lnTo>
                    <a:pt x="196900" y="223444"/>
                  </a:lnTo>
                  <a:lnTo>
                    <a:pt x="181543" y="198739"/>
                  </a:lnTo>
                  <a:lnTo>
                    <a:pt x="167669" y="185017"/>
                  </a:lnTo>
                  <a:lnTo>
                    <a:pt x="137787" y="170716"/>
                  </a:lnTo>
                  <a:lnTo>
                    <a:pt x="82712" y="155403"/>
                  </a:lnTo>
                  <a:lnTo>
                    <a:pt x="37345" y="135523"/>
                  </a:lnTo>
                  <a:lnTo>
                    <a:pt x="10785" y="115886"/>
                  </a:lnTo>
                  <a:lnTo>
                    <a:pt x="1699" y="92822"/>
                  </a:lnTo>
                  <a:lnTo>
                    <a:pt x="0" y="65413"/>
                  </a:lnTo>
                  <a:lnTo>
                    <a:pt x="7044" y="41533"/>
                  </a:lnTo>
                  <a:lnTo>
                    <a:pt x="21093" y="25461"/>
                  </a:lnTo>
                  <a:lnTo>
                    <a:pt x="40205" y="14418"/>
                  </a:lnTo>
                  <a:lnTo>
                    <a:pt x="77273" y="2794"/>
                  </a:lnTo>
                  <a:lnTo>
                    <a:pt x="117892" y="0"/>
                  </a:lnTo>
                  <a:lnTo>
                    <a:pt x="157223" y="7231"/>
                  </a:lnTo>
                  <a:lnTo>
                    <a:pt x="176357" y="17624"/>
                  </a:lnTo>
                  <a:lnTo>
                    <a:pt x="186420" y="26923"/>
                  </a:lnTo>
                  <a:lnTo>
                    <a:pt x="194471" y="39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53112" y="1204711"/>
              <a:ext cx="208374" cy="301119"/>
            </a:xfrm>
            <a:custGeom>
              <a:avLst/>
              <a:gdLst/>
              <a:ahLst/>
              <a:cxnLst/>
              <a:rect l="0" t="0" r="0" b="0"/>
              <a:pathLst>
                <a:path w="208374" h="301119">
                  <a:moveTo>
                    <a:pt x="132235" y="6066"/>
                  </a:moveTo>
                  <a:lnTo>
                    <a:pt x="89543" y="2946"/>
                  </a:lnTo>
                  <a:lnTo>
                    <a:pt x="67637" y="0"/>
                  </a:lnTo>
                  <a:lnTo>
                    <a:pt x="42304" y="2590"/>
                  </a:lnTo>
                  <a:lnTo>
                    <a:pt x="21685" y="13880"/>
                  </a:lnTo>
                  <a:lnTo>
                    <a:pt x="12912" y="21803"/>
                  </a:lnTo>
                  <a:lnTo>
                    <a:pt x="3163" y="43086"/>
                  </a:lnTo>
                  <a:lnTo>
                    <a:pt x="0" y="68143"/>
                  </a:lnTo>
                  <a:lnTo>
                    <a:pt x="10475" y="130646"/>
                  </a:lnTo>
                  <a:lnTo>
                    <a:pt x="14797" y="134743"/>
                  </a:lnTo>
                  <a:lnTo>
                    <a:pt x="20018" y="133964"/>
                  </a:lnTo>
                  <a:lnTo>
                    <a:pt x="34397" y="126081"/>
                  </a:lnTo>
                  <a:lnTo>
                    <a:pt x="56386" y="118677"/>
                  </a:lnTo>
                  <a:lnTo>
                    <a:pt x="78637" y="120846"/>
                  </a:lnTo>
                  <a:lnTo>
                    <a:pt x="132109" y="140461"/>
                  </a:lnTo>
                  <a:lnTo>
                    <a:pt x="174324" y="168010"/>
                  </a:lnTo>
                  <a:lnTo>
                    <a:pt x="193055" y="186836"/>
                  </a:lnTo>
                  <a:lnTo>
                    <a:pt x="205280" y="206901"/>
                  </a:lnTo>
                  <a:lnTo>
                    <a:pt x="208373" y="227517"/>
                  </a:lnTo>
                  <a:lnTo>
                    <a:pt x="204678" y="248378"/>
                  </a:lnTo>
                  <a:lnTo>
                    <a:pt x="195238" y="269348"/>
                  </a:lnTo>
                  <a:lnTo>
                    <a:pt x="177004" y="287247"/>
                  </a:lnTo>
                  <a:lnTo>
                    <a:pt x="165590" y="295295"/>
                  </a:lnTo>
                  <a:lnTo>
                    <a:pt x="140430" y="301118"/>
                  </a:lnTo>
                  <a:lnTo>
                    <a:pt x="91740" y="295325"/>
                  </a:lnTo>
                  <a:lnTo>
                    <a:pt x="43931" y="279539"/>
                  </a:lnTo>
                  <a:lnTo>
                    <a:pt x="26950" y="269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22259" y="124236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4269" y="55045"/>
                  </a:lnTo>
                  <a:lnTo>
                    <a:pt x="844" y="1064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59088" y="130553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0"/>
                  </a:lnTo>
                  <a:lnTo>
                    <a:pt x="1591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90207" y="1127836"/>
              <a:ext cx="235525" cy="362843"/>
            </a:xfrm>
            <a:custGeom>
              <a:avLst/>
              <a:gdLst/>
              <a:ahLst/>
              <a:cxnLst/>
              <a:rect l="0" t="0" r="0" b="0"/>
              <a:pathLst>
                <a:path w="235525" h="362843">
                  <a:moveTo>
                    <a:pt x="21606" y="93469"/>
                  </a:moveTo>
                  <a:lnTo>
                    <a:pt x="4838" y="87880"/>
                  </a:lnTo>
                  <a:lnTo>
                    <a:pt x="1069" y="81554"/>
                  </a:lnTo>
                  <a:lnTo>
                    <a:pt x="0" y="62047"/>
                  </a:lnTo>
                  <a:lnTo>
                    <a:pt x="3693" y="52634"/>
                  </a:lnTo>
                  <a:lnTo>
                    <a:pt x="38874" y="13381"/>
                  </a:lnTo>
                  <a:lnTo>
                    <a:pt x="59307" y="5232"/>
                  </a:lnTo>
                  <a:lnTo>
                    <a:pt x="110552" y="0"/>
                  </a:lnTo>
                  <a:lnTo>
                    <a:pt x="121848" y="3081"/>
                  </a:lnTo>
                  <a:lnTo>
                    <a:pt x="140637" y="15862"/>
                  </a:lnTo>
                  <a:lnTo>
                    <a:pt x="158780" y="42788"/>
                  </a:lnTo>
                  <a:lnTo>
                    <a:pt x="165975" y="78583"/>
                  </a:lnTo>
                  <a:lnTo>
                    <a:pt x="161420" y="102061"/>
                  </a:lnTo>
                  <a:lnTo>
                    <a:pt x="145701" y="131890"/>
                  </a:lnTo>
                  <a:lnTo>
                    <a:pt x="131741" y="146810"/>
                  </a:lnTo>
                  <a:lnTo>
                    <a:pt x="113839" y="157340"/>
                  </a:lnTo>
                  <a:lnTo>
                    <a:pt x="112341" y="160617"/>
                  </a:lnTo>
                  <a:lnTo>
                    <a:pt x="116021" y="162801"/>
                  </a:lnTo>
                  <a:lnTo>
                    <a:pt x="149961" y="171895"/>
                  </a:lnTo>
                  <a:lnTo>
                    <a:pt x="174541" y="187156"/>
                  </a:lnTo>
                  <a:lnTo>
                    <a:pt x="218008" y="227044"/>
                  </a:lnTo>
                  <a:lnTo>
                    <a:pt x="233567" y="259129"/>
                  </a:lnTo>
                  <a:lnTo>
                    <a:pt x="235524" y="281739"/>
                  </a:lnTo>
                  <a:lnTo>
                    <a:pt x="227248" y="324851"/>
                  </a:lnTo>
                  <a:lnTo>
                    <a:pt x="214778" y="342925"/>
                  </a:lnTo>
                  <a:lnTo>
                    <a:pt x="206540" y="351020"/>
                  </a:lnTo>
                  <a:lnTo>
                    <a:pt x="184907" y="360014"/>
                  </a:lnTo>
                  <a:lnTo>
                    <a:pt x="158525" y="362842"/>
                  </a:lnTo>
                  <a:lnTo>
                    <a:pt x="97048" y="355126"/>
                  </a:lnTo>
                  <a:lnTo>
                    <a:pt x="36090" y="340099"/>
                  </a:lnTo>
                  <a:lnTo>
                    <a:pt x="11078" y="335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38197" y="1179191"/>
              <a:ext cx="21057" cy="347442"/>
            </a:xfrm>
            <a:custGeom>
              <a:avLst/>
              <a:gdLst/>
              <a:ahLst/>
              <a:cxnLst/>
              <a:rect l="0" t="0" r="0" b="0"/>
              <a:pathLst>
                <a:path w="21057" h="347442">
                  <a:moveTo>
                    <a:pt x="0" y="0"/>
                  </a:moveTo>
                  <a:lnTo>
                    <a:pt x="3119" y="48931"/>
                  </a:lnTo>
                  <a:lnTo>
                    <a:pt x="8333" y="103016"/>
                  </a:lnTo>
                  <a:lnTo>
                    <a:pt x="9877" y="164664"/>
                  </a:lnTo>
                  <a:lnTo>
                    <a:pt x="15988" y="226719"/>
                  </a:lnTo>
                  <a:lnTo>
                    <a:pt x="20055" y="281177"/>
                  </a:lnTo>
                  <a:lnTo>
                    <a:pt x="20859" y="327636"/>
                  </a:lnTo>
                  <a:lnTo>
                    <a:pt x="2105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21532" y="1155094"/>
              <a:ext cx="199682" cy="425694"/>
            </a:xfrm>
            <a:custGeom>
              <a:avLst/>
              <a:gdLst/>
              <a:ahLst/>
              <a:cxnLst/>
              <a:rect l="0" t="0" r="0" b="0"/>
              <a:pathLst>
                <a:path w="199682" h="425694">
                  <a:moveTo>
                    <a:pt x="195690" y="108325"/>
                  </a:moveTo>
                  <a:lnTo>
                    <a:pt x="149909" y="165559"/>
                  </a:lnTo>
                  <a:lnTo>
                    <a:pt x="110738" y="223616"/>
                  </a:lnTo>
                  <a:lnTo>
                    <a:pt x="78780" y="283004"/>
                  </a:lnTo>
                  <a:lnTo>
                    <a:pt x="63110" y="339795"/>
                  </a:lnTo>
                  <a:lnTo>
                    <a:pt x="63211" y="382020"/>
                  </a:lnTo>
                  <a:lnTo>
                    <a:pt x="65256" y="396073"/>
                  </a:lnTo>
                  <a:lnTo>
                    <a:pt x="71300" y="406612"/>
                  </a:lnTo>
                  <a:lnTo>
                    <a:pt x="90493" y="421441"/>
                  </a:lnTo>
                  <a:lnTo>
                    <a:pt x="111502" y="425693"/>
                  </a:lnTo>
                  <a:lnTo>
                    <a:pt x="122017" y="425188"/>
                  </a:lnTo>
                  <a:lnTo>
                    <a:pt x="139940" y="418389"/>
                  </a:lnTo>
                  <a:lnTo>
                    <a:pt x="170510" y="394960"/>
                  </a:lnTo>
                  <a:lnTo>
                    <a:pt x="186409" y="369119"/>
                  </a:lnTo>
                  <a:lnTo>
                    <a:pt x="198530" y="339236"/>
                  </a:lnTo>
                  <a:lnTo>
                    <a:pt x="199681" y="318577"/>
                  </a:lnTo>
                  <a:lnTo>
                    <a:pt x="195124" y="297697"/>
                  </a:lnTo>
                  <a:lnTo>
                    <a:pt x="178235" y="266211"/>
                  </a:lnTo>
                  <a:lnTo>
                    <a:pt x="150354" y="235825"/>
                  </a:lnTo>
                  <a:lnTo>
                    <a:pt x="91598" y="196677"/>
                  </a:lnTo>
                  <a:lnTo>
                    <a:pt x="32928" y="144938"/>
                  </a:lnTo>
                  <a:lnTo>
                    <a:pt x="10334" y="117224"/>
                  </a:lnTo>
                  <a:lnTo>
                    <a:pt x="2176" y="93953"/>
                  </a:lnTo>
                  <a:lnTo>
                    <a:pt x="0" y="81196"/>
                  </a:lnTo>
                  <a:lnTo>
                    <a:pt x="3821" y="57663"/>
                  </a:lnTo>
                  <a:lnTo>
                    <a:pt x="14489" y="36676"/>
                  </a:lnTo>
                  <a:lnTo>
                    <a:pt x="30928" y="19549"/>
                  </a:lnTo>
                  <a:lnTo>
                    <a:pt x="65504" y="2343"/>
                  </a:lnTo>
                  <a:lnTo>
                    <a:pt x="91816" y="0"/>
                  </a:lnTo>
                  <a:lnTo>
                    <a:pt x="116769" y="4029"/>
                  </a:lnTo>
                  <a:lnTo>
                    <a:pt x="135658" y="13618"/>
                  </a:lnTo>
                  <a:lnTo>
                    <a:pt x="195690" y="76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1806505" y="1916186"/>
            <a:ext cx="204439" cy="485911"/>
          </a:xfrm>
          <a:custGeom>
            <a:avLst/>
            <a:gdLst/>
            <a:ahLst/>
            <a:cxnLst/>
            <a:rect l="0" t="0" r="0" b="0"/>
            <a:pathLst>
              <a:path w="204439" h="485911">
                <a:moveTo>
                  <a:pt x="183381" y="0"/>
                </a:moveTo>
                <a:lnTo>
                  <a:pt x="166570" y="19151"/>
                </a:lnTo>
                <a:lnTo>
                  <a:pt x="149804" y="52728"/>
                </a:lnTo>
                <a:lnTo>
                  <a:pt x="139833" y="109115"/>
                </a:lnTo>
                <a:lnTo>
                  <a:pt x="126945" y="165053"/>
                </a:lnTo>
                <a:lnTo>
                  <a:pt x="116616" y="215801"/>
                </a:lnTo>
                <a:lnTo>
                  <a:pt x="106147" y="275291"/>
                </a:lnTo>
                <a:lnTo>
                  <a:pt x="101225" y="337371"/>
                </a:lnTo>
                <a:lnTo>
                  <a:pt x="94177" y="394630"/>
                </a:lnTo>
                <a:lnTo>
                  <a:pt x="88551" y="456804"/>
                </a:lnTo>
                <a:lnTo>
                  <a:pt x="83522" y="481444"/>
                </a:lnTo>
                <a:lnTo>
                  <a:pt x="79374" y="485910"/>
                </a:lnTo>
                <a:lnTo>
                  <a:pt x="74268" y="485377"/>
                </a:lnTo>
                <a:lnTo>
                  <a:pt x="68525" y="481512"/>
                </a:lnTo>
                <a:lnTo>
                  <a:pt x="62144" y="464740"/>
                </a:lnTo>
                <a:lnTo>
                  <a:pt x="52458" y="410255"/>
                </a:lnTo>
                <a:lnTo>
                  <a:pt x="42683" y="360333"/>
                </a:lnTo>
                <a:lnTo>
                  <a:pt x="21664" y="300637"/>
                </a:lnTo>
                <a:lnTo>
                  <a:pt x="0" y="239159"/>
                </a:lnTo>
                <a:lnTo>
                  <a:pt x="23822" y="297395"/>
                </a:lnTo>
                <a:lnTo>
                  <a:pt x="44758" y="357052"/>
                </a:lnTo>
                <a:lnTo>
                  <a:pt x="63018" y="409521"/>
                </a:lnTo>
                <a:lnTo>
                  <a:pt x="75448" y="447593"/>
                </a:lnTo>
                <a:lnTo>
                  <a:pt x="87057" y="466432"/>
                </a:lnTo>
                <a:lnTo>
                  <a:pt x="103135" y="479484"/>
                </a:lnTo>
                <a:lnTo>
                  <a:pt x="112336" y="484603"/>
                </a:lnTo>
                <a:lnTo>
                  <a:pt x="120810" y="485675"/>
                </a:lnTo>
                <a:lnTo>
                  <a:pt x="136464" y="480628"/>
                </a:lnTo>
                <a:lnTo>
                  <a:pt x="148101" y="467466"/>
                </a:lnTo>
                <a:lnTo>
                  <a:pt x="189194" y="406938"/>
                </a:lnTo>
                <a:lnTo>
                  <a:pt x="204438" y="3474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3148198" y="1842487"/>
            <a:ext cx="210393" cy="421693"/>
          </a:xfrm>
          <a:custGeom>
            <a:avLst/>
            <a:gdLst/>
            <a:ahLst/>
            <a:cxnLst/>
            <a:rect l="0" t="0" r="0" b="0"/>
            <a:pathLst>
              <a:path w="210393" h="421693">
                <a:moveTo>
                  <a:pt x="126164" y="0"/>
                </a:moveTo>
                <a:lnTo>
                  <a:pt x="118929" y="27556"/>
                </a:lnTo>
                <a:lnTo>
                  <a:pt x="116286" y="86898"/>
                </a:lnTo>
                <a:lnTo>
                  <a:pt x="115829" y="140781"/>
                </a:lnTo>
                <a:lnTo>
                  <a:pt x="115693" y="201200"/>
                </a:lnTo>
                <a:lnTo>
                  <a:pt x="115653" y="260436"/>
                </a:lnTo>
                <a:lnTo>
                  <a:pt x="115641" y="315032"/>
                </a:lnTo>
                <a:lnTo>
                  <a:pt x="115638" y="365134"/>
                </a:lnTo>
                <a:lnTo>
                  <a:pt x="115637" y="380293"/>
                </a:lnTo>
                <a:lnTo>
                  <a:pt x="110957" y="389229"/>
                </a:lnTo>
                <a:lnTo>
                  <a:pt x="103158" y="394017"/>
                </a:lnTo>
                <a:lnTo>
                  <a:pt x="93279" y="396039"/>
                </a:lnTo>
                <a:lnTo>
                  <a:pt x="85524" y="392707"/>
                </a:lnTo>
                <a:lnTo>
                  <a:pt x="48315" y="335248"/>
                </a:lnTo>
                <a:lnTo>
                  <a:pt x="19365" y="275139"/>
                </a:lnTo>
                <a:lnTo>
                  <a:pt x="1843" y="248159"/>
                </a:lnTo>
                <a:lnTo>
                  <a:pt x="0" y="247327"/>
                </a:lnTo>
                <a:lnTo>
                  <a:pt x="19704" y="291695"/>
                </a:lnTo>
                <a:lnTo>
                  <a:pt x="53143" y="343534"/>
                </a:lnTo>
                <a:lnTo>
                  <a:pt x="97840" y="401863"/>
                </a:lnTo>
                <a:lnTo>
                  <a:pt x="112016" y="416861"/>
                </a:lnTo>
                <a:lnTo>
                  <a:pt x="120242" y="420627"/>
                </a:lnTo>
                <a:lnTo>
                  <a:pt x="138740" y="421692"/>
                </a:lnTo>
                <a:lnTo>
                  <a:pt x="146246" y="417998"/>
                </a:lnTo>
                <a:lnTo>
                  <a:pt x="196659" y="355972"/>
                </a:lnTo>
                <a:lnTo>
                  <a:pt x="210392" y="3369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4975721" y="1747730"/>
            <a:ext cx="214829" cy="492486"/>
          </a:xfrm>
          <a:custGeom>
            <a:avLst/>
            <a:gdLst/>
            <a:ahLst/>
            <a:cxnLst/>
            <a:rect l="0" t="0" r="0" b="0"/>
            <a:pathLst>
              <a:path w="214829" h="492486">
                <a:moveTo>
                  <a:pt x="109543" y="0"/>
                </a:moveTo>
                <a:lnTo>
                  <a:pt x="109543" y="50433"/>
                </a:lnTo>
                <a:lnTo>
                  <a:pt x="109543" y="105410"/>
                </a:lnTo>
                <a:lnTo>
                  <a:pt x="112662" y="163975"/>
                </a:lnTo>
                <a:lnTo>
                  <a:pt x="120996" y="211192"/>
                </a:lnTo>
                <a:lnTo>
                  <a:pt x="127754" y="273925"/>
                </a:lnTo>
                <a:lnTo>
                  <a:pt x="129757" y="333847"/>
                </a:lnTo>
                <a:lnTo>
                  <a:pt x="130350" y="385527"/>
                </a:lnTo>
                <a:lnTo>
                  <a:pt x="124961" y="444911"/>
                </a:lnTo>
                <a:lnTo>
                  <a:pt x="118652" y="454535"/>
                </a:lnTo>
                <a:lnTo>
                  <a:pt x="109767" y="460951"/>
                </a:lnTo>
                <a:lnTo>
                  <a:pt x="99164" y="465228"/>
                </a:lnTo>
                <a:lnTo>
                  <a:pt x="89755" y="464570"/>
                </a:lnTo>
                <a:lnTo>
                  <a:pt x="73062" y="454480"/>
                </a:lnTo>
                <a:lnTo>
                  <a:pt x="36123" y="398003"/>
                </a:lnTo>
                <a:lnTo>
                  <a:pt x="13412" y="343520"/>
                </a:lnTo>
                <a:lnTo>
                  <a:pt x="0" y="303122"/>
                </a:lnTo>
                <a:lnTo>
                  <a:pt x="14644" y="335842"/>
                </a:lnTo>
                <a:lnTo>
                  <a:pt x="55149" y="392533"/>
                </a:lnTo>
                <a:lnTo>
                  <a:pt x="98861" y="454258"/>
                </a:lnTo>
                <a:lnTo>
                  <a:pt x="127060" y="489553"/>
                </a:lnTo>
                <a:lnTo>
                  <a:pt x="134089" y="492485"/>
                </a:lnTo>
                <a:lnTo>
                  <a:pt x="141115" y="492100"/>
                </a:lnTo>
                <a:lnTo>
                  <a:pt x="148139" y="489504"/>
                </a:lnTo>
                <a:lnTo>
                  <a:pt x="169202" y="469082"/>
                </a:lnTo>
                <a:lnTo>
                  <a:pt x="201180" y="420521"/>
                </a:lnTo>
                <a:lnTo>
                  <a:pt x="214828" y="3895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6451593" y="1800373"/>
            <a:ext cx="202418" cy="502346"/>
          </a:xfrm>
          <a:custGeom>
            <a:avLst/>
            <a:gdLst/>
            <a:ahLst/>
            <a:cxnLst/>
            <a:rect l="0" t="0" r="0" b="0"/>
            <a:pathLst>
              <a:path w="202418" h="502346">
                <a:moveTo>
                  <a:pt x="107660" y="0"/>
                </a:moveTo>
                <a:lnTo>
                  <a:pt x="99328" y="52050"/>
                </a:lnTo>
                <a:lnTo>
                  <a:pt x="97783" y="111348"/>
                </a:lnTo>
                <a:lnTo>
                  <a:pt x="98591" y="157113"/>
                </a:lnTo>
                <a:lnTo>
                  <a:pt x="102850" y="204748"/>
                </a:lnTo>
                <a:lnTo>
                  <a:pt x="106235" y="260837"/>
                </a:lnTo>
                <a:lnTo>
                  <a:pt x="107238" y="318271"/>
                </a:lnTo>
                <a:lnTo>
                  <a:pt x="107536" y="379741"/>
                </a:lnTo>
                <a:lnTo>
                  <a:pt x="102034" y="431230"/>
                </a:lnTo>
                <a:lnTo>
                  <a:pt x="95721" y="440735"/>
                </a:lnTo>
                <a:lnTo>
                  <a:pt x="86832" y="445901"/>
                </a:lnTo>
                <a:lnTo>
                  <a:pt x="76227" y="448176"/>
                </a:lnTo>
                <a:lnTo>
                  <a:pt x="66818" y="446183"/>
                </a:lnTo>
                <a:lnTo>
                  <a:pt x="50124" y="434609"/>
                </a:lnTo>
                <a:lnTo>
                  <a:pt x="38025" y="411528"/>
                </a:lnTo>
                <a:lnTo>
                  <a:pt x="15137" y="354640"/>
                </a:lnTo>
                <a:lnTo>
                  <a:pt x="567" y="317988"/>
                </a:lnTo>
                <a:lnTo>
                  <a:pt x="0" y="313767"/>
                </a:lnTo>
                <a:lnTo>
                  <a:pt x="1962" y="314463"/>
                </a:lnTo>
                <a:lnTo>
                  <a:pt x="15902" y="335329"/>
                </a:lnTo>
                <a:lnTo>
                  <a:pt x="47161" y="389891"/>
                </a:lnTo>
                <a:lnTo>
                  <a:pt x="85962" y="447419"/>
                </a:lnTo>
                <a:lnTo>
                  <a:pt x="124662" y="499080"/>
                </a:lnTo>
                <a:lnTo>
                  <a:pt x="131863" y="502345"/>
                </a:lnTo>
                <a:lnTo>
                  <a:pt x="139003" y="502183"/>
                </a:lnTo>
                <a:lnTo>
                  <a:pt x="146103" y="499735"/>
                </a:lnTo>
                <a:lnTo>
                  <a:pt x="160231" y="484537"/>
                </a:lnTo>
                <a:lnTo>
                  <a:pt x="196171" y="427398"/>
                </a:lnTo>
                <a:lnTo>
                  <a:pt x="202417" y="4106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1364021" y="2800580"/>
            <a:ext cx="983016" cy="544586"/>
            <a:chOff x="1364021" y="2800580"/>
            <a:chExt cx="983016" cy="544586"/>
          </a:xfrm>
        </p:grpSpPr>
        <p:sp>
          <p:nvSpPr>
            <p:cNvPr id="39" name="Freeform 38"/>
            <p:cNvSpPr/>
            <p:nvPr/>
          </p:nvSpPr>
          <p:spPr>
            <a:xfrm>
              <a:off x="1568746" y="2800580"/>
              <a:ext cx="52643" cy="526426"/>
            </a:xfrm>
            <a:custGeom>
              <a:avLst/>
              <a:gdLst/>
              <a:ahLst/>
              <a:cxnLst/>
              <a:rect l="0" t="0" r="0" b="0"/>
              <a:pathLst>
                <a:path w="52643" h="526426">
                  <a:moveTo>
                    <a:pt x="52642" y="0"/>
                  </a:moveTo>
                  <a:lnTo>
                    <a:pt x="41464" y="16767"/>
                  </a:lnTo>
                  <a:lnTo>
                    <a:pt x="39095" y="34358"/>
                  </a:lnTo>
                  <a:lnTo>
                    <a:pt x="41517" y="85426"/>
                  </a:lnTo>
                  <a:lnTo>
                    <a:pt x="41937" y="145934"/>
                  </a:lnTo>
                  <a:lnTo>
                    <a:pt x="42061" y="198958"/>
                  </a:lnTo>
                  <a:lnTo>
                    <a:pt x="34868" y="251560"/>
                  </a:lnTo>
                  <a:lnTo>
                    <a:pt x="32233" y="305798"/>
                  </a:lnTo>
                  <a:lnTo>
                    <a:pt x="31777" y="353819"/>
                  </a:lnTo>
                  <a:lnTo>
                    <a:pt x="26034" y="416161"/>
                  </a:lnTo>
                  <a:lnTo>
                    <a:pt x="13634" y="47674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64021" y="2863751"/>
              <a:ext cx="257368" cy="348222"/>
            </a:xfrm>
            <a:custGeom>
              <a:avLst/>
              <a:gdLst/>
              <a:ahLst/>
              <a:cxnLst/>
              <a:rect l="0" t="0" r="0" b="0"/>
              <a:pathLst>
                <a:path w="257368" h="348222">
                  <a:moveTo>
                    <a:pt x="257367" y="147399"/>
                  </a:moveTo>
                  <a:lnTo>
                    <a:pt x="200005" y="184485"/>
                  </a:lnTo>
                  <a:lnTo>
                    <a:pt x="142550" y="237940"/>
                  </a:lnTo>
                  <a:lnTo>
                    <a:pt x="80709" y="294243"/>
                  </a:lnTo>
                  <a:lnTo>
                    <a:pt x="33282" y="337792"/>
                  </a:lnTo>
                  <a:lnTo>
                    <a:pt x="13884" y="348221"/>
                  </a:lnTo>
                  <a:lnTo>
                    <a:pt x="7308" y="345621"/>
                  </a:lnTo>
                  <a:lnTo>
                    <a:pt x="2923" y="338039"/>
                  </a:lnTo>
                  <a:lnTo>
                    <a:pt x="0" y="327135"/>
                  </a:lnTo>
                  <a:lnTo>
                    <a:pt x="2992" y="302541"/>
                  </a:lnTo>
                  <a:lnTo>
                    <a:pt x="17830" y="256148"/>
                  </a:lnTo>
                  <a:lnTo>
                    <a:pt x="37045" y="201068"/>
                  </a:lnTo>
                  <a:lnTo>
                    <a:pt x="57556" y="157062"/>
                  </a:lnTo>
                  <a:lnTo>
                    <a:pt x="91281" y="96765"/>
                  </a:lnTo>
                  <a:lnTo>
                    <a:pt x="118455" y="33468"/>
                  </a:lnTo>
                  <a:lnTo>
                    <a:pt x="1310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66192" y="2874279"/>
              <a:ext cx="301013" cy="469273"/>
            </a:xfrm>
            <a:custGeom>
              <a:avLst/>
              <a:gdLst/>
              <a:ahLst/>
              <a:cxnLst/>
              <a:rect l="0" t="0" r="0" b="0"/>
              <a:pathLst>
                <a:path w="301013" h="469273">
                  <a:moveTo>
                    <a:pt x="155238" y="73700"/>
                  </a:moveTo>
                  <a:lnTo>
                    <a:pt x="144059" y="62521"/>
                  </a:lnTo>
                  <a:lnTo>
                    <a:pt x="136087" y="60399"/>
                  </a:lnTo>
                  <a:lnTo>
                    <a:pt x="114751" y="61159"/>
                  </a:lnTo>
                  <a:lnTo>
                    <a:pt x="92790" y="71636"/>
                  </a:lnTo>
                  <a:lnTo>
                    <a:pt x="63815" y="97265"/>
                  </a:lnTo>
                  <a:lnTo>
                    <a:pt x="33064" y="142956"/>
                  </a:lnTo>
                  <a:lnTo>
                    <a:pt x="12865" y="205446"/>
                  </a:lnTo>
                  <a:lnTo>
                    <a:pt x="2439" y="256755"/>
                  </a:lnTo>
                  <a:lnTo>
                    <a:pt x="0" y="309003"/>
                  </a:lnTo>
                  <a:lnTo>
                    <a:pt x="7336" y="360358"/>
                  </a:lnTo>
                  <a:lnTo>
                    <a:pt x="30183" y="417106"/>
                  </a:lnTo>
                  <a:lnTo>
                    <a:pt x="44676" y="439235"/>
                  </a:lnTo>
                  <a:lnTo>
                    <a:pt x="62815" y="456868"/>
                  </a:lnTo>
                  <a:lnTo>
                    <a:pt x="85695" y="466265"/>
                  </a:lnTo>
                  <a:lnTo>
                    <a:pt x="110292" y="469272"/>
                  </a:lnTo>
                  <a:lnTo>
                    <a:pt x="132922" y="466708"/>
                  </a:lnTo>
                  <a:lnTo>
                    <a:pt x="170982" y="447510"/>
                  </a:lnTo>
                  <a:lnTo>
                    <a:pt x="229934" y="389097"/>
                  </a:lnTo>
                  <a:lnTo>
                    <a:pt x="268908" y="338945"/>
                  </a:lnTo>
                  <a:lnTo>
                    <a:pt x="294411" y="275626"/>
                  </a:lnTo>
                  <a:lnTo>
                    <a:pt x="301012" y="216359"/>
                  </a:lnTo>
                  <a:lnTo>
                    <a:pt x="299196" y="158378"/>
                  </a:lnTo>
                  <a:lnTo>
                    <a:pt x="287919" y="101865"/>
                  </a:lnTo>
                  <a:lnTo>
                    <a:pt x="272280" y="65277"/>
                  </a:lnTo>
                  <a:lnTo>
                    <a:pt x="252828" y="37799"/>
                  </a:lnTo>
                  <a:lnTo>
                    <a:pt x="226657" y="14840"/>
                  </a:lnTo>
                  <a:lnTo>
                    <a:pt x="203747" y="6596"/>
                  </a:lnTo>
                  <a:lnTo>
                    <a:pt x="1552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92191" y="2926922"/>
              <a:ext cx="354846" cy="418244"/>
            </a:xfrm>
            <a:custGeom>
              <a:avLst/>
              <a:gdLst/>
              <a:ahLst/>
              <a:cxnLst/>
              <a:rect l="0" t="0" r="0" b="0"/>
              <a:pathLst>
                <a:path w="354846" h="418244">
                  <a:moveTo>
                    <a:pt x="166151" y="0"/>
                  </a:moveTo>
                  <a:lnTo>
                    <a:pt x="127633" y="9575"/>
                  </a:lnTo>
                  <a:lnTo>
                    <a:pt x="80779" y="39403"/>
                  </a:lnTo>
                  <a:lnTo>
                    <a:pt x="55587" y="65487"/>
                  </a:lnTo>
                  <a:lnTo>
                    <a:pt x="22100" y="124452"/>
                  </a:lnTo>
                  <a:lnTo>
                    <a:pt x="14391" y="147729"/>
                  </a:lnTo>
                  <a:lnTo>
                    <a:pt x="3446" y="208996"/>
                  </a:lnTo>
                  <a:lnTo>
                    <a:pt x="0" y="268014"/>
                  </a:lnTo>
                  <a:lnTo>
                    <a:pt x="7606" y="310518"/>
                  </a:lnTo>
                  <a:lnTo>
                    <a:pt x="37142" y="367795"/>
                  </a:lnTo>
                  <a:lnTo>
                    <a:pt x="57606" y="394285"/>
                  </a:lnTo>
                  <a:lnTo>
                    <a:pt x="84076" y="411363"/>
                  </a:lnTo>
                  <a:lnTo>
                    <a:pt x="125325" y="418243"/>
                  </a:lnTo>
                  <a:lnTo>
                    <a:pt x="182090" y="412162"/>
                  </a:lnTo>
                  <a:lnTo>
                    <a:pt x="244765" y="390726"/>
                  </a:lnTo>
                  <a:lnTo>
                    <a:pt x="280301" y="365725"/>
                  </a:lnTo>
                  <a:lnTo>
                    <a:pt x="315344" y="324666"/>
                  </a:lnTo>
                  <a:lnTo>
                    <a:pt x="341677" y="272708"/>
                  </a:lnTo>
                  <a:lnTo>
                    <a:pt x="351519" y="231321"/>
                  </a:lnTo>
                  <a:lnTo>
                    <a:pt x="354845" y="175414"/>
                  </a:lnTo>
                  <a:lnTo>
                    <a:pt x="344103" y="116730"/>
                  </a:lnTo>
                  <a:lnTo>
                    <a:pt x="326282" y="64461"/>
                  </a:lnTo>
                  <a:lnTo>
                    <a:pt x="307443" y="40027"/>
                  </a:lnTo>
                  <a:lnTo>
                    <a:pt x="280155" y="19139"/>
                  </a:lnTo>
                  <a:lnTo>
                    <a:pt x="248673" y="6191"/>
                  </a:lnTo>
                  <a:lnTo>
                    <a:pt x="211399" y="3004"/>
                  </a:lnTo>
                  <a:lnTo>
                    <a:pt x="15562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590010" y="2790051"/>
            <a:ext cx="1726675" cy="449668"/>
            <a:chOff x="2590010" y="2790051"/>
            <a:chExt cx="1726675" cy="449668"/>
          </a:xfrm>
        </p:grpSpPr>
        <p:sp>
          <p:nvSpPr>
            <p:cNvPr id="44" name="Freeform 43"/>
            <p:cNvSpPr/>
            <p:nvPr/>
          </p:nvSpPr>
          <p:spPr>
            <a:xfrm>
              <a:off x="2695295" y="3000621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3293" y="27556"/>
                  </a:lnTo>
                  <a:lnTo>
                    <a:pt x="650" y="86899"/>
                  </a:lnTo>
                  <a:lnTo>
                    <a:pt x="193" y="12830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90010" y="307432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0"/>
                  </a:lnTo>
                  <a:lnTo>
                    <a:pt x="65984" y="5589"/>
                  </a:lnTo>
                  <a:lnTo>
                    <a:pt x="17138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47979" y="2790051"/>
              <a:ext cx="238183" cy="431376"/>
            </a:xfrm>
            <a:custGeom>
              <a:avLst/>
              <a:gdLst/>
              <a:ahLst/>
              <a:cxnLst/>
              <a:rect l="0" t="0" r="0" b="0"/>
              <a:pathLst>
                <a:path w="238183" h="431376">
                  <a:moveTo>
                    <a:pt x="105285" y="0"/>
                  </a:moveTo>
                  <a:lnTo>
                    <a:pt x="65743" y="55660"/>
                  </a:lnTo>
                  <a:lnTo>
                    <a:pt x="30887" y="116079"/>
                  </a:lnTo>
                  <a:lnTo>
                    <a:pt x="24101" y="126519"/>
                  </a:lnTo>
                  <a:lnTo>
                    <a:pt x="20746" y="128800"/>
                  </a:lnTo>
                  <a:lnTo>
                    <a:pt x="19680" y="125641"/>
                  </a:lnTo>
                  <a:lnTo>
                    <a:pt x="20139" y="118856"/>
                  </a:lnTo>
                  <a:lnTo>
                    <a:pt x="26888" y="105078"/>
                  </a:lnTo>
                  <a:lnTo>
                    <a:pt x="55874" y="71579"/>
                  </a:lnTo>
                  <a:lnTo>
                    <a:pt x="85185" y="52665"/>
                  </a:lnTo>
                  <a:lnTo>
                    <a:pt x="105710" y="49923"/>
                  </a:lnTo>
                  <a:lnTo>
                    <a:pt x="126531" y="53774"/>
                  </a:lnTo>
                  <a:lnTo>
                    <a:pt x="147483" y="63284"/>
                  </a:lnTo>
                  <a:lnTo>
                    <a:pt x="162254" y="78429"/>
                  </a:lnTo>
                  <a:lnTo>
                    <a:pt x="167831" y="87381"/>
                  </a:lnTo>
                  <a:lnTo>
                    <a:pt x="170907" y="106687"/>
                  </a:lnTo>
                  <a:lnTo>
                    <a:pt x="167206" y="126965"/>
                  </a:lnTo>
                  <a:lnTo>
                    <a:pt x="150798" y="158113"/>
                  </a:lnTo>
                  <a:lnTo>
                    <a:pt x="114405" y="196959"/>
                  </a:lnTo>
                  <a:lnTo>
                    <a:pt x="104346" y="205006"/>
                  </a:lnTo>
                  <a:lnTo>
                    <a:pt x="101150" y="209200"/>
                  </a:lnTo>
                  <a:lnTo>
                    <a:pt x="102528" y="210827"/>
                  </a:lnTo>
                  <a:lnTo>
                    <a:pt x="113418" y="211854"/>
                  </a:lnTo>
                  <a:lnTo>
                    <a:pt x="139280" y="220179"/>
                  </a:lnTo>
                  <a:lnTo>
                    <a:pt x="184241" y="249978"/>
                  </a:lnTo>
                  <a:lnTo>
                    <a:pt x="227963" y="296949"/>
                  </a:lnTo>
                  <a:lnTo>
                    <a:pt x="235847" y="319931"/>
                  </a:lnTo>
                  <a:lnTo>
                    <a:pt x="238182" y="344573"/>
                  </a:lnTo>
                  <a:lnTo>
                    <a:pt x="235320" y="367223"/>
                  </a:lnTo>
                  <a:lnTo>
                    <a:pt x="221543" y="399706"/>
                  </a:lnTo>
                  <a:lnTo>
                    <a:pt x="206088" y="414734"/>
                  </a:lnTo>
                  <a:lnTo>
                    <a:pt x="186351" y="424142"/>
                  </a:lnTo>
                  <a:lnTo>
                    <a:pt x="135552" y="430182"/>
                  </a:lnTo>
                  <a:lnTo>
                    <a:pt x="80458" y="431375"/>
                  </a:lnTo>
                  <a:lnTo>
                    <a:pt x="55646" y="42529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39961" y="2952918"/>
              <a:ext cx="242641" cy="276309"/>
            </a:xfrm>
            <a:custGeom>
              <a:avLst/>
              <a:gdLst/>
              <a:ahLst/>
              <a:cxnLst/>
              <a:rect l="0" t="0" r="0" b="0"/>
              <a:pathLst>
                <a:path w="242641" h="276309">
                  <a:moveTo>
                    <a:pt x="129158" y="5589"/>
                  </a:moveTo>
                  <a:lnTo>
                    <a:pt x="112390" y="0"/>
                  </a:lnTo>
                  <a:lnTo>
                    <a:pt x="91680" y="3495"/>
                  </a:lnTo>
                  <a:lnTo>
                    <a:pt x="69217" y="14017"/>
                  </a:lnTo>
                  <a:lnTo>
                    <a:pt x="43417" y="40842"/>
                  </a:lnTo>
                  <a:lnTo>
                    <a:pt x="16858" y="91235"/>
                  </a:lnTo>
                  <a:lnTo>
                    <a:pt x="0" y="146249"/>
                  </a:lnTo>
                  <a:lnTo>
                    <a:pt x="162" y="182577"/>
                  </a:lnTo>
                  <a:lnTo>
                    <a:pt x="13208" y="221157"/>
                  </a:lnTo>
                  <a:lnTo>
                    <a:pt x="28492" y="242167"/>
                  </a:lnTo>
                  <a:lnTo>
                    <a:pt x="46983" y="258134"/>
                  </a:lnTo>
                  <a:lnTo>
                    <a:pt x="66899" y="269130"/>
                  </a:lnTo>
                  <a:lnTo>
                    <a:pt x="103432" y="276308"/>
                  </a:lnTo>
                  <a:lnTo>
                    <a:pt x="156528" y="263092"/>
                  </a:lnTo>
                  <a:lnTo>
                    <a:pt x="189910" y="250472"/>
                  </a:lnTo>
                  <a:lnTo>
                    <a:pt x="207242" y="238819"/>
                  </a:lnTo>
                  <a:lnTo>
                    <a:pt x="219624" y="222721"/>
                  </a:lnTo>
                  <a:lnTo>
                    <a:pt x="237105" y="183790"/>
                  </a:lnTo>
                  <a:lnTo>
                    <a:pt x="242640" y="147167"/>
                  </a:lnTo>
                  <a:lnTo>
                    <a:pt x="237696" y="123495"/>
                  </a:lnTo>
                  <a:lnTo>
                    <a:pt x="215458" y="79702"/>
                  </a:lnTo>
                  <a:lnTo>
                    <a:pt x="189823" y="53415"/>
                  </a:lnTo>
                  <a:lnTo>
                    <a:pt x="163919" y="44393"/>
                  </a:lnTo>
                  <a:lnTo>
                    <a:pt x="138758" y="39213"/>
                  </a:lnTo>
                  <a:lnTo>
                    <a:pt x="118629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03479" y="2962954"/>
              <a:ext cx="284026" cy="276765"/>
            </a:xfrm>
            <a:custGeom>
              <a:avLst/>
              <a:gdLst/>
              <a:ahLst/>
              <a:cxnLst/>
              <a:rect l="0" t="0" r="0" b="0"/>
              <a:pathLst>
                <a:path w="284026" h="276765">
                  <a:moveTo>
                    <a:pt x="128852" y="16610"/>
                  </a:moveTo>
                  <a:lnTo>
                    <a:pt x="112085" y="11021"/>
                  </a:lnTo>
                  <a:lnTo>
                    <a:pt x="104806" y="11715"/>
                  </a:lnTo>
                  <a:lnTo>
                    <a:pt x="63670" y="35824"/>
                  </a:lnTo>
                  <a:lnTo>
                    <a:pt x="33500" y="61298"/>
                  </a:lnTo>
                  <a:lnTo>
                    <a:pt x="13512" y="96662"/>
                  </a:lnTo>
                  <a:lnTo>
                    <a:pt x="181" y="136775"/>
                  </a:lnTo>
                  <a:lnTo>
                    <a:pt x="0" y="178297"/>
                  </a:lnTo>
                  <a:lnTo>
                    <a:pt x="7356" y="220235"/>
                  </a:lnTo>
                  <a:lnTo>
                    <a:pt x="19872" y="242031"/>
                  </a:lnTo>
                  <a:lnTo>
                    <a:pt x="37132" y="258347"/>
                  </a:lnTo>
                  <a:lnTo>
                    <a:pt x="56502" y="269498"/>
                  </a:lnTo>
                  <a:lnTo>
                    <a:pt x="98317" y="276764"/>
                  </a:lnTo>
                  <a:lnTo>
                    <a:pt x="142162" y="267738"/>
                  </a:lnTo>
                  <a:lnTo>
                    <a:pt x="179199" y="244657"/>
                  </a:lnTo>
                  <a:lnTo>
                    <a:pt x="238875" y="184752"/>
                  </a:lnTo>
                  <a:lnTo>
                    <a:pt x="272831" y="124049"/>
                  </a:lnTo>
                  <a:lnTo>
                    <a:pt x="280581" y="100626"/>
                  </a:lnTo>
                  <a:lnTo>
                    <a:pt x="284025" y="74617"/>
                  </a:lnTo>
                  <a:lnTo>
                    <a:pt x="276196" y="50580"/>
                  </a:lnTo>
                  <a:lnTo>
                    <a:pt x="259849" y="29368"/>
                  </a:lnTo>
                  <a:lnTo>
                    <a:pt x="236986" y="12142"/>
                  </a:lnTo>
                  <a:lnTo>
                    <a:pt x="211227" y="2926"/>
                  </a:lnTo>
                  <a:lnTo>
                    <a:pt x="185350" y="0"/>
                  </a:lnTo>
                  <a:lnTo>
                    <a:pt x="139381" y="6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26390" y="2905865"/>
              <a:ext cx="6066" cy="178985"/>
            </a:xfrm>
            <a:custGeom>
              <a:avLst/>
              <a:gdLst/>
              <a:ahLst/>
              <a:cxnLst/>
              <a:rect l="0" t="0" r="0" b="0"/>
              <a:pathLst>
                <a:path w="6066" h="178985">
                  <a:moveTo>
                    <a:pt x="6065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5607" y="141758"/>
                  </a:lnTo>
                  <a:lnTo>
                    <a:pt x="606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21927" y="3000621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36140" y="237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605103" y="2863751"/>
            <a:ext cx="1332970" cy="439226"/>
            <a:chOff x="4605103" y="2863751"/>
            <a:chExt cx="1332970" cy="439226"/>
          </a:xfrm>
        </p:grpSpPr>
        <p:sp>
          <p:nvSpPr>
            <p:cNvPr id="52" name="Freeform 51"/>
            <p:cNvSpPr/>
            <p:nvPr/>
          </p:nvSpPr>
          <p:spPr>
            <a:xfrm>
              <a:off x="4605103" y="2863751"/>
              <a:ext cx="234910" cy="406234"/>
            </a:xfrm>
            <a:custGeom>
              <a:avLst/>
              <a:gdLst/>
              <a:ahLst/>
              <a:cxnLst/>
              <a:rect l="0" t="0" r="0" b="0"/>
              <a:pathLst>
                <a:path w="234910" h="406234">
                  <a:moveTo>
                    <a:pt x="101135" y="0"/>
                  </a:moveTo>
                  <a:lnTo>
                    <a:pt x="58473" y="54115"/>
                  </a:lnTo>
                  <a:lnTo>
                    <a:pt x="9856" y="111774"/>
                  </a:lnTo>
                  <a:lnTo>
                    <a:pt x="5188" y="111951"/>
                  </a:lnTo>
                  <a:lnTo>
                    <a:pt x="2075" y="107389"/>
                  </a:lnTo>
                  <a:lnTo>
                    <a:pt x="0" y="99668"/>
                  </a:lnTo>
                  <a:lnTo>
                    <a:pt x="3934" y="81732"/>
                  </a:lnTo>
                  <a:lnTo>
                    <a:pt x="19302" y="55022"/>
                  </a:lnTo>
                  <a:lnTo>
                    <a:pt x="33179" y="40832"/>
                  </a:lnTo>
                  <a:lnTo>
                    <a:pt x="51045" y="30626"/>
                  </a:lnTo>
                  <a:lnTo>
                    <a:pt x="86424" y="23892"/>
                  </a:lnTo>
                  <a:lnTo>
                    <a:pt x="120953" y="27486"/>
                  </a:lnTo>
                  <a:lnTo>
                    <a:pt x="129554" y="32362"/>
                  </a:lnTo>
                  <a:lnTo>
                    <a:pt x="142232" y="47138"/>
                  </a:lnTo>
                  <a:lnTo>
                    <a:pt x="144910" y="55992"/>
                  </a:lnTo>
                  <a:lnTo>
                    <a:pt x="144767" y="75188"/>
                  </a:lnTo>
                  <a:lnTo>
                    <a:pt x="128728" y="137001"/>
                  </a:lnTo>
                  <a:lnTo>
                    <a:pt x="123040" y="145146"/>
                  </a:lnTo>
                  <a:lnTo>
                    <a:pt x="81784" y="178387"/>
                  </a:lnTo>
                  <a:lnTo>
                    <a:pt x="85126" y="174429"/>
                  </a:lnTo>
                  <a:lnTo>
                    <a:pt x="116928" y="170226"/>
                  </a:lnTo>
                  <a:lnTo>
                    <a:pt x="140910" y="175481"/>
                  </a:lnTo>
                  <a:lnTo>
                    <a:pt x="163266" y="186786"/>
                  </a:lnTo>
                  <a:lnTo>
                    <a:pt x="203095" y="222639"/>
                  </a:lnTo>
                  <a:lnTo>
                    <a:pt x="223372" y="253140"/>
                  </a:lnTo>
                  <a:lnTo>
                    <a:pt x="231502" y="275113"/>
                  </a:lnTo>
                  <a:lnTo>
                    <a:pt x="234909" y="312622"/>
                  </a:lnTo>
                  <a:lnTo>
                    <a:pt x="227859" y="346482"/>
                  </a:lnTo>
                  <a:lnTo>
                    <a:pt x="205109" y="386245"/>
                  </a:lnTo>
                  <a:lnTo>
                    <a:pt x="198527" y="394367"/>
                  </a:lnTo>
                  <a:lnTo>
                    <a:pt x="178736" y="403392"/>
                  </a:lnTo>
                  <a:lnTo>
                    <a:pt x="155511" y="406233"/>
                  </a:lnTo>
                  <a:lnTo>
                    <a:pt x="95774" y="395534"/>
                  </a:lnTo>
                  <a:lnTo>
                    <a:pt x="66141" y="380148"/>
                  </a:lnTo>
                  <a:lnTo>
                    <a:pt x="3796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96996" y="2986832"/>
              <a:ext cx="258042" cy="286102"/>
            </a:xfrm>
            <a:custGeom>
              <a:avLst/>
              <a:gdLst/>
              <a:ahLst/>
              <a:cxnLst/>
              <a:rect l="0" t="0" r="0" b="0"/>
              <a:pathLst>
                <a:path w="258042" h="286102">
                  <a:moveTo>
                    <a:pt x="135625" y="34846"/>
                  </a:moveTo>
                  <a:lnTo>
                    <a:pt x="130036" y="18079"/>
                  </a:lnTo>
                  <a:lnTo>
                    <a:pt x="124880" y="14309"/>
                  </a:lnTo>
                  <a:lnTo>
                    <a:pt x="117933" y="12966"/>
                  </a:lnTo>
                  <a:lnTo>
                    <a:pt x="109793" y="13241"/>
                  </a:lnTo>
                  <a:lnTo>
                    <a:pt x="81568" y="24805"/>
                  </a:lnTo>
                  <a:lnTo>
                    <a:pt x="56567" y="43049"/>
                  </a:lnTo>
                  <a:lnTo>
                    <a:pt x="12939" y="98737"/>
                  </a:lnTo>
                  <a:lnTo>
                    <a:pt x="5059" y="122514"/>
                  </a:lnTo>
                  <a:lnTo>
                    <a:pt x="0" y="175906"/>
                  </a:lnTo>
                  <a:lnTo>
                    <a:pt x="4713" y="211952"/>
                  </a:lnTo>
                  <a:lnTo>
                    <a:pt x="24697" y="244860"/>
                  </a:lnTo>
                  <a:lnTo>
                    <a:pt x="52845" y="271248"/>
                  </a:lnTo>
                  <a:lnTo>
                    <a:pt x="79337" y="280294"/>
                  </a:lnTo>
                  <a:lnTo>
                    <a:pt x="138415" y="286101"/>
                  </a:lnTo>
                  <a:lnTo>
                    <a:pt x="163771" y="280656"/>
                  </a:lnTo>
                  <a:lnTo>
                    <a:pt x="186739" y="269267"/>
                  </a:lnTo>
                  <a:lnTo>
                    <a:pt x="217061" y="243125"/>
                  </a:lnTo>
                  <a:lnTo>
                    <a:pt x="248717" y="186883"/>
                  </a:lnTo>
                  <a:lnTo>
                    <a:pt x="258041" y="146445"/>
                  </a:lnTo>
                  <a:lnTo>
                    <a:pt x="252786" y="92029"/>
                  </a:lnTo>
                  <a:lnTo>
                    <a:pt x="242610" y="58418"/>
                  </a:lnTo>
                  <a:lnTo>
                    <a:pt x="231527" y="41033"/>
                  </a:lnTo>
                  <a:lnTo>
                    <a:pt x="206545" y="18092"/>
                  </a:lnTo>
                  <a:lnTo>
                    <a:pt x="176915" y="2066"/>
                  </a:lnTo>
                  <a:lnTo>
                    <a:pt x="153197" y="0"/>
                  </a:lnTo>
                  <a:lnTo>
                    <a:pt x="104040" y="3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61712" y="2979564"/>
              <a:ext cx="342421" cy="323413"/>
            </a:xfrm>
            <a:custGeom>
              <a:avLst/>
              <a:gdLst/>
              <a:ahLst/>
              <a:cxnLst/>
              <a:rect l="0" t="0" r="0" b="0"/>
              <a:pathLst>
                <a:path w="342421" h="323413">
                  <a:moveTo>
                    <a:pt x="155179" y="0"/>
                  </a:moveTo>
                  <a:lnTo>
                    <a:pt x="112487" y="14573"/>
                  </a:lnTo>
                  <a:lnTo>
                    <a:pt x="70837" y="39404"/>
                  </a:lnTo>
                  <a:lnTo>
                    <a:pt x="22424" y="98919"/>
                  </a:lnTo>
                  <a:lnTo>
                    <a:pt x="6530" y="138754"/>
                  </a:lnTo>
                  <a:lnTo>
                    <a:pt x="0" y="182012"/>
                  </a:lnTo>
                  <a:lnTo>
                    <a:pt x="3655" y="230055"/>
                  </a:lnTo>
                  <a:lnTo>
                    <a:pt x="17736" y="270156"/>
                  </a:lnTo>
                  <a:lnTo>
                    <a:pt x="42315" y="298675"/>
                  </a:lnTo>
                  <a:lnTo>
                    <a:pt x="71825" y="316354"/>
                  </a:lnTo>
                  <a:lnTo>
                    <a:pt x="108385" y="323412"/>
                  </a:lnTo>
                  <a:lnTo>
                    <a:pt x="162660" y="317391"/>
                  </a:lnTo>
                  <a:lnTo>
                    <a:pt x="218441" y="304937"/>
                  </a:lnTo>
                  <a:lnTo>
                    <a:pt x="244127" y="296965"/>
                  </a:lnTo>
                  <a:lnTo>
                    <a:pt x="279680" y="272783"/>
                  </a:lnTo>
                  <a:lnTo>
                    <a:pt x="315204" y="237350"/>
                  </a:lnTo>
                  <a:lnTo>
                    <a:pt x="337025" y="188880"/>
                  </a:lnTo>
                  <a:lnTo>
                    <a:pt x="342420" y="152151"/>
                  </a:lnTo>
                  <a:lnTo>
                    <a:pt x="338429" y="106043"/>
                  </a:lnTo>
                  <a:lnTo>
                    <a:pt x="324249" y="66515"/>
                  </a:lnTo>
                  <a:lnTo>
                    <a:pt x="299640" y="32577"/>
                  </a:lnTo>
                  <a:lnTo>
                    <a:pt x="270122" y="11472"/>
                  </a:lnTo>
                  <a:lnTo>
                    <a:pt x="233560" y="3400"/>
                  </a:lnTo>
                  <a:lnTo>
                    <a:pt x="172048" y="1842"/>
                  </a:lnTo>
                  <a:lnTo>
                    <a:pt x="122983" y="8466"/>
                  </a:lnTo>
                  <a:lnTo>
                    <a:pt x="10253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43749" y="3000621"/>
              <a:ext cx="10096" cy="157929"/>
            </a:xfrm>
            <a:custGeom>
              <a:avLst/>
              <a:gdLst/>
              <a:ahLst/>
              <a:cxnLst/>
              <a:rect l="0" t="0" r="0" b="0"/>
              <a:pathLst>
                <a:path w="10096" h="157929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7957" y="140389"/>
                  </a:lnTo>
                  <a:lnTo>
                    <a:pt x="1009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69616" y="3063792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3412" y="16789"/>
                  </a:lnTo>
                  <a:lnTo>
                    <a:pt x="77798" y="22132"/>
                  </a:lnTo>
                  <a:lnTo>
                    <a:pt x="16612" y="4728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233897" y="2832165"/>
            <a:ext cx="848416" cy="469804"/>
            <a:chOff x="6233897" y="2832165"/>
            <a:chExt cx="848416" cy="469804"/>
          </a:xfrm>
        </p:grpSpPr>
        <p:sp>
          <p:nvSpPr>
            <p:cNvPr id="58" name="Freeform 57"/>
            <p:cNvSpPr/>
            <p:nvPr/>
          </p:nvSpPr>
          <p:spPr>
            <a:xfrm>
              <a:off x="6233897" y="2832165"/>
              <a:ext cx="206682" cy="428744"/>
            </a:xfrm>
            <a:custGeom>
              <a:avLst/>
              <a:gdLst/>
              <a:ahLst/>
              <a:cxnLst/>
              <a:rect l="0" t="0" r="0" b="0"/>
              <a:pathLst>
                <a:path w="206682" h="428744">
                  <a:moveTo>
                    <a:pt x="135844" y="0"/>
                  </a:moveTo>
                  <a:lnTo>
                    <a:pt x="97470" y="29309"/>
                  </a:lnTo>
                  <a:lnTo>
                    <a:pt x="48120" y="86834"/>
                  </a:lnTo>
                  <a:lnTo>
                    <a:pt x="7423" y="122714"/>
                  </a:lnTo>
                  <a:lnTo>
                    <a:pt x="2267" y="122754"/>
                  </a:lnTo>
                  <a:lnTo>
                    <a:pt x="0" y="118101"/>
                  </a:lnTo>
                  <a:lnTo>
                    <a:pt x="599" y="101622"/>
                  </a:lnTo>
                  <a:lnTo>
                    <a:pt x="4765" y="82600"/>
                  </a:lnTo>
                  <a:lnTo>
                    <a:pt x="19277" y="57750"/>
                  </a:lnTo>
                  <a:lnTo>
                    <a:pt x="49573" y="35569"/>
                  </a:lnTo>
                  <a:lnTo>
                    <a:pt x="74884" y="30626"/>
                  </a:lnTo>
                  <a:lnTo>
                    <a:pt x="100562" y="33499"/>
                  </a:lnTo>
                  <a:lnTo>
                    <a:pt x="123673" y="42575"/>
                  </a:lnTo>
                  <a:lnTo>
                    <a:pt x="150824" y="66427"/>
                  </a:lnTo>
                  <a:lnTo>
                    <a:pt x="160049" y="88795"/>
                  </a:lnTo>
                  <a:lnTo>
                    <a:pt x="162979" y="113164"/>
                  </a:lnTo>
                  <a:lnTo>
                    <a:pt x="160382" y="135693"/>
                  </a:lnTo>
                  <a:lnTo>
                    <a:pt x="152209" y="154285"/>
                  </a:lnTo>
                  <a:lnTo>
                    <a:pt x="146754" y="162518"/>
                  </a:lnTo>
                  <a:lnTo>
                    <a:pt x="131334" y="174786"/>
                  </a:lnTo>
                  <a:lnTo>
                    <a:pt x="92838" y="192194"/>
                  </a:lnTo>
                  <a:lnTo>
                    <a:pt x="90796" y="195980"/>
                  </a:lnTo>
                  <a:lnTo>
                    <a:pt x="94113" y="199673"/>
                  </a:lnTo>
                  <a:lnTo>
                    <a:pt x="157540" y="239241"/>
                  </a:lnTo>
                  <a:lnTo>
                    <a:pt x="183086" y="265469"/>
                  </a:lnTo>
                  <a:lnTo>
                    <a:pt x="199884" y="301056"/>
                  </a:lnTo>
                  <a:lnTo>
                    <a:pt x="206681" y="341236"/>
                  </a:lnTo>
                  <a:lnTo>
                    <a:pt x="203106" y="377188"/>
                  </a:lnTo>
                  <a:lnTo>
                    <a:pt x="194593" y="396147"/>
                  </a:lnTo>
                  <a:lnTo>
                    <a:pt x="189048" y="404478"/>
                  </a:lnTo>
                  <a:lnTo>
                    <a:pt x="170409" y="416854"/>
                  </a:lnTo>
                  <a:lnTo>
                    <a:pt x="146527" y="425085"/>
                  </a:lnTo>
                  <a:lnTo>
                    <a:pt x="120315" y="428743"/>
                  </a:lnTo>
                  <a:lnTo>
                    <a:pt x="96186" y="424130"/>
                  </a:lnTo>
                  <a:lnTo>
                    <a:pt x="37684" y="397921"/>
                  </a:lnTo>
                  <a:lnTo>
                    <a:pt x="2003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92223" y="2979564"/>
              <a:ext cx="229381" cy="320732"/>
            </a:xfrm>
            <a:custGeom>
              <a:avLst/>
              <a:gdLst/>
              <a:ahLst/>
              <a:cxnLst/>
              <a:rect l="0" t="0" r="0" b="0"/>
              <a:pathLst>
                <a:path w="229381" h="320732">
                  <a:moveTo>
                    <a:pt x="151259" y="0"/>
                  </a:moveTo>
                  <a:lnTo>
                    <a:pt x="128902" y="0"/>
                  </a:lnTo>
                  <a:lnTo>
                    <a:pt x="98231" y="11179"/>
                  </a:lnTo>
                  <a:lnTo>
                    <a:pt x="56426" y="45492"/>
                  </a:lnTo>
                  <a:lnTo>
                    <a:pt x="27234" y="82760"/>
                  </a:lnTo>
                  <a:lnTo>
                    <a:pt x="5704" y="140394"/>
                  </a:lnTo>
                  <a:lnTo>
                    <a:pt x="0" y="172362"/>
                  </a:lnTo>
                  <a:lnTo>
                    <a:pt x="4536" y="216667"/>
                  </a:lnTo>
                  <a:lnTo>
                    <a:pt x="21348" y="258260"/>
                  </a:lnTo>
                  <a:lnTo>
                    <a:pt x="48035" y="292161"/>
                  </a:lnTo>
                  <a:lnTo>
                    <a:pt x="67947" y="309614"/>
                  </a:lnTo>
                  <a:lnTo>
                    <a:pt x="94734" y="318930"/>
                  </a:lnTo>
                  <a:lnTo>
                    <a:pt x="123797" y="320731"/>
                  </a:lnTo>
                  <a:lnTo>
                    <a:pt x="148411" y="313733"/>
                  </a:lnTo>
                  <a:lnTo>
                    <a:pt x="182000" y="291050"/>
                  </a:lnTo>
                  <a:lnTo>
                    <a:pt x="203001" y="262102"/>
                  </a:lnTo>
                  <a:lnTo>
                    <a:pt x="224378" y="198971"/>
                  </a:lnTo>
                  <a:lnTo>
                    <a:pt x="229380" y="171490"/>
                  </a:lnTo>
                  <a:lnTo>
                    <a:pt x="227704" y="143678"/>
                  </a:lnTo>
                  <a:lnTo>
                    <a:pt x="214593" y="107303"/>
                  </a:lnTo>
                  <a:lnTo>
                    <a:pt x="195891" y="74298"/>
                  </a:lnTo>
                  <a:lnTo>
                    <a:pt x="164352" y="47881"/>
                  </a:lnTo>
                  <a:lnTo>
                    <a:pt x="112602" y="22279"/>
                  </a:lnTo>
                  <a:lnTo>
                    <a:pt x="8808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35101" y="2994627"/>
              <a:ext cx="347212" cy="307342"/>
            </a:xfrm>
            <a:custGeom>
              <a:avLst/>
              <a:gdLst/>
              <a:ahLst/>
              <a:cxnLst/>
              <a:rect l="0" t="0" r="0" b="0"/>
              <a:pathLst>
                <a:path w="347212" h="307342">
                  <a:moveTo>
                    <a:pt x="150536" y="37580"/>
                  </a:moveTo>
                  <a:lnTo>
                    <a:pt x="133768" y="31991"/>
                  </a:lnTo>
                  <a:lnTo>
                    <a:pt x="100984" y="34104"/>
                  </a:lnTo>
                  <a:lnTo>
                    <a:pt x="81330" y="42274"/>
                  </a:lnTo>
                  <a:lnTo>
                    <a:pt x="35098" y="74463"/>
                  </a:lnTo>
                  <a:lnTo>
                    <a:pt x="18902" y="92577"/>
                  </a:lnTo>
                  <a:lnTo>
                    <a:pt x="2219" y="128094"/>
                  </a:lnTo>
                  <a:lnTo>
                    <a:pt x="0" y="151508"/>
                  </a:lnTo>
                  <a:lnTo>
                    <a:pt x="8106" y="195135"/>
                  </a:lnTo>
                  <a:lnTo>
                    <a:pt x="29379" y="236378"/>
                  </a:lnTo>
                  <a:lnTo>
                    <a:pt x="42486" y="253057"/>
                  </a:lnTo>
                  <a:lnTo>
                    <a:pt x="94011" y="282827"/>
                  </a:lnTo>
                  <a:lnTo>
                    <a:pt x="136388" y="301838"/>
                  </a:lnTo>
                  <a:lnTo>
                    <a:pt x="178580" y="307341"/>
                  </a:lnTo>
                  <a:lnTo>
                    <a:pt x="220716" y="300913"/>
                  </a:lnTo>
                  <a:lnTo>
                    <a:pt x="261668" y="283541"/>
                  </a:lnTo>
                  <a:lnTo>
                    <a:pt x="318375" y="236736"/>
                  </a:lnTo>
                  <a:lnTo>
                    <a:pt x="339216" y="200184"/>
                  </a:lnTo>
                  <a:lnTo>
                    <a:pt x="347211" y="154129"/>
                  </a:lnTo>
                  <a:lnTo>
                    <a:pt x="343991" y="109028"/>
                  </a:lnTo>
                  <a:lnTo>
                    <a:pt x="324016" y="54206"/>
                  </a:lnTo>
                  <a:lnTo>
                    <a:pt x="311087" y="34831"/>
                  </a:lnTo>
                  <a:lnTo>
                    <a:pt x="279475" y="10769"/>
                  </a:lnTo>
                  <a:lnTo>
                    <a:pt x="234884" y="0"/>
                  </a:lnTo>
                  <a:lnTo>
                    <a:pt x="176990" y="4767"/>
                  </a:lnTo>
                  <a:lnTo>
                    <a:pt x="152934" y="10518"/>
                  </a:lnTo>
                  <a:lnTo>
                    <a:pt x="111236" y="38214"/>
                  </a:lnTo>
                  <a:lnTo>
                    <a:pt x="87365" y="58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612103" y="2643139"/>
            <a:ext cx="2291812" cy="1031191"/>
            <a:chOff x="7612103" y="2643139"/>
            <a:chExt cx="2291812" cy="1031191"/>
          </a:xfrm>
        </p:grpSpPr>
        <p:sp>
          <p:nvSpPr>
            <p:cNvPr id="62" name="Freeform 61"/>
            <p:cNvSpPr/>
            <p:nvPr/>
          </p:nvSpPr>
          <p:spPr>
            <a:xfrm>
              <a:off x="7612103" y="3053264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52642"/>
                  </a:moveTo>
                  <a:lnTo>
                    <a:pt x="266924" y="49523"/>
                  </a:lnTo>
                  <a:lnTo>
                    <a:pt x="219079" y="41189"/>
                  </a:lnTo>
                  <a:lnTo>
                    <a:pt x="164739" y="31311"/>
                  </a:lnTo>
                  <a:lnTo>
                    <a:pt x="113543" y="20976"/>
                  </a:lnTo>
                  <a:lnTo>
                    <a:pt x="66787" y="10504"/>
                  </a:lnTo>
                  <a:lnTo>
                    <a:pt x="24078" y="31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75274" y="3148020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21057"/>
                  </a:moveTo>
                  <a:lnTo>
                    <a:pt x="220521" y="17938"/>
                  </a:lnTo>
                  <a:lnTo>
                    <a:pt x="158805" y="10335"/>
                  </a:lnTo>
                  <a:lnTo>
                    <a:pt x="109315" y="3582"/>
                  </a:lnTo>
                  <a:lnTo>
                    <a:pt x="54227" y="1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85927" y="2842694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63171" y="0"/>
                  </a:moveTo>
                  <a:lnTo>
                    <a:pt x="48517" y="60730"/>
                  </a:lnTo>
                  <a:lnTo>
                    <a:pt x="36144" y="114421"/>
                  </a:lnTo>
                  <a:lnTo>
                    <a:pt x="32486" y="168874"/>
                  </a:lnTo>
                  <a:lnTo>
                    <a:pt x="26174" y="224690"/>
                  </a:lnTo>
                  <a:lnTo>
                    <a:pt x="22068" y="284286"/>
                  </a:lnTo>
                  <a:lnTo>
                    <a:pt x="20186" y="343416"/>
                  </a:lnTo>
                  <a:lnTo>
                    <a:pt x="12783" y="400328"/>
                  </a:lnTo>
                  <a:lnTo>
                    <a:pt x="10974" y="45628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18806" y="2871348"/>
              <a:ext cx="233262" cy="500132"/>
            </a:xfrm>
            <a:custGeom>
              <a:avLst/>
              <a:gdLst/>
              <a:ahLst/>
              <a:cxnLst/>
              <a:rect l="0" t="0" r="0" b="0"/>
              <a:pathLst>
                <a:path w="233262" h="500132">
                  <a:moveTo>
                    <a:pt x="114562" y="2931"/>
                  </a:moveTo>
                  <a:lnTo>
                    <a:pt x="60687" y="37678"/>
                  </a:lnTo>
                  <a:lnTo>
                    <a:pt x="9114" y="58575"/>
                  </a:lnTo>
                  <a:lnTo>
                    <a:pt x="3320" y="57575"/>
                  </a:lnTo>
                  <a:lnTo>
                    <a:pt x="626" y="53398"/>
                  </a:lnTo>
                  <a:lnTo>
                    <a:pt x="0" y="47105"/>
                  </a:lnTo>
                  <a:lnTo>
                    <a:pt x="3092" y="40569"/>
                  </a:lnTo>
                  <a:lnTo>
                    <a:pt x="15887" y="27068"/>
                  </a:lnTo>
                  <a:lnTo>
                    <a:pt x="52697" y="7742"/>
                  </a:lnTo>
                  <a:lnTo>
                    <a:pt x="73028" y="0"/>
                  </a:lnTo>
                  <a:lnTo>
                    <a:pt x="109795" y="243"/>
                  </a:lnTo>
                  <a:lnTo>
                    <a:pt x="133499" y="11095"/>
                  </a:lnTo>
                  <a:lnTo>
                    <a:pt x="144734" y="18903"/>
                  </a:lnTo>
                  <a:lnTo>
                    <a:pt x="160337" y="40055"/>
                  </a:lnTo>
                  <a:lnTo>
                    <a:pt x="170001" y="66224"/>
                  </a:lnTo>
                  <a:lnTo>
                    <a:pt x="174271" y="111502"/>
                  </a:lnTo>
                  <a:lnTo>
                    <a:pt x="167479" y="148184"/>
                  </a:lnTo>
                  <a:lnTo>
                    <a:pt x="138240" y="202690"/>
                  </a:lnTo>
                  <a:lnTo>
                    <a:pt x="121575" y="217665"/>
                  </a:lnTo>
                  <a:lnTo>
                    <a:pt x="112219" y="223296"/>
                  </a:lnTo>
                  <a:lnTo>
                    <a:pt x="92463" y="226434"/>
                  </a:lnTo>
                  <a:lnTo>
                    <a:pt x="82282" y="225632"/>
                  </a:lnTo>
                  <a:lnTo>
                    <a:pt x="81344" y="225098"/>
                  </a:lnTo>
                  <a:lnTo>
                    <a:pt x="105629" y="225516"/>
                  </a:lnTo>
                  <a:lnTo>
                    <a:pt x="125800" y="229760"/>
                  </a:lnTo>
                  <a:lnTo>
                    <a:pt x="156886" y="249904"/>
                  </a:lnTo>
                  <a:lnTo>
                    <a:pt x="197661" y="296558"/>
                  </a:lnTo>
                  <a:lnTo>
                    <a:pt x="226340" y="350834"/>
                  </a:lnTo>
                  <a:lnTo>
                    <a:pt x="233261" y="378653"/>
                  </a:lnTo>
                  <a:lnTo>
                    <a:pt x="228173" y="431521"/>
                  </a:lnTo>
                  <a:lnTo>
                    <a:pt x="220038" y="454288"/>
                  </a:lnTo>
                  <a:lnTo>
                    <a:pt x="204724" y="476106"/>
                  </a:lnTo>
                  <a:lnTo>
                    <a:pt x="183100" y="491261"/>
                  </a:lnTo>
                  <a:lnTo>
                    <a:pt x="170782" y="496941"/>
                  </a:lnTo>
                  <a:lnTo>
                    <a:pt x="144618" y="500131"/>
                  </a:lnTo>
                  <a:lnTo>
                    <a:pt x="117391" y="496480"/>
                  </a:lnTo>
                  <a:lnTo>
                    <a:pt x="76925" y="480101"/>
                  </a:lnTo>
                  <a:lnTo>
                    <a:pt x="43358" y="452371"/>
                  </a:lnTo>
                  <a:lnTo>
                    <a:pt x="20415" y="417378"/>
                  </a:lnTo>
                  <a:lnTo>
                    <a:pt x="9277" y="3819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06196" y="3029434"/>
              <a:ext cx="340350" cy="377728"/>
            </a:xfrm>
            <a:custGeom>
              <a:avLst/>
              <a:gdLst/>
              <a:ahLst/>
              <a:cxnLst/>
              <a:rect l="0" t="0" r="0" b="0"/>
              <a:pathLst>
                <a:path w="340350" h="377728">
                  <a:moveTo>
                    <a:pt x="164084" y="13301"/>
                  </a:moveTo>
                  <a:lnTo>
                    <a:pt x="152905" y="2123"/>
                  </a:lnTo>
                  <a:lnTo>
                    <a:pt x="146103" y="0"/>
                  </a:lnTo>
                  <a:lnTo>
                    <a:pt x="118592" y="2601"/>
                  </a:lnTo>
                  <a:lnTo>
                    <a:pt x="82494" y="13120"/>
                  </a:lnTo>
                  <a:lnTo>
                    <a:pt x="59972" y="28429"/>
                  </a:lnTo>
                  <a:lnTo>
                    <a:pt x="25322" y="75258"/>
                  </a:lnTo>
                  <a:lnTo>
                    <a:pt x="5466" y="118096"/>
                  </a:lnTo>
                  <a:lnTo>
                    <a:pt x="0" y="154633"/>
                  </a:lnTo>
                  <a:lnTo>
                    <a:pt x="8101" y="209076"/>
                  </a:lnTo>
                  <a:lnTo>
                    <a:pt x="30630" y="263063"/>
                  </a:lnTo>
                  <a:lnTo>
                    <a:pt x="46033" y="295535"/>
                  </a:lnTo>
                  <a:lnTo>
                    <a:pt x="95575" y="342707"/>
                  </a:lnTo>
                  <a:lnTo>
                    <a:pt x="144746" y="368055"/>
                  </a:lnTo>
                  <a:lnTo>
                    <a:pt x="188769" y="377727"/>
                  </a:lnTo>
                  <a:lnTo>
                    <a:pt x="219509" y="377649"/>
                  </a:lnTo>
                  <a:lnTo>
                    <a:pt x="244869" y="369816"/>
                  </a:lnTo>
                  <a:lnTo>
                    <a:pt x="297381" y="330698"/>
                  </a:lnTo>
                  <a:lnTo>
                    <a:pt x="305592" y="323165"/>
                  </a:lnTo>
                  <a:lnTo>
                    <a:pt x="322735" y="290206"/>
                  </a:lnTo>
                  <a:lnTo>
                    <a:pt x="337839" y="228743"/>
                  </a:lnTo>
                  <a:lnTo>
                    <a:pt x="340349" y="177612"/>
                  </a:lnTo>
                  <a:lnTo>
                    <a:pt x="333034" y="126587"/>
                  </a:lnTo>
                  <a:lnTo>
                    <a:pt x="315399" y="82482"/>
                  </a:lnTo>
                  <a:lnTo>
                    <a:pt x="287297" y="47838"/>
                  </a:lnTo>
                  <a:lnTo>
                    <a:pt x="248684" y="23404"/>
                  </a:lnTo>
                  <a:lnTo>
                    <a:pt x="186948" y="4075"/>
                  </a:lnTo>
                  <a:lnTo>
                    <a:pt x="172307" y="132"/>
                  </a:lnTo>
                  <a:lnTo>
                    <a:pt x="146682" y="1989"/>
                  </a:lnTo>
                  <a:lnTo>
                    <a:pt x="111441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138752" y="3033670"/>
              <a:ext cx="418775" cy="436448"/>
            </a:xfrm>
            <a:custGeom>
              <a:avLst/>
              <a:gdLst/>
              <a:ahLst/>
              <a:cxnLst/>
              <a:rect l="0" t="0" r="0" b="0"/>
              <a:pathLst>
                <a:path w="418775" h="436448">
                  <a:moveTo>
                    <a:pt x="231610" y="9065"/>
                  </a:moveTo>
                  <a:lnTo>
                    <a:pt x="194132" y="732"/>
                  </a:lnTo>
                  <a:lnTo>
                    <a:pt x="182058" y="0"/>
                  </a:lnTo>
                  <a:lnTo>
                    <a:pt x="162404" y="5426"/>
                  </a:lnTo>
                  <a:lnTo>
                    <a:pt x="99525" y="49589"/>
                  </a:lnTo>
                  <a:lnTo>
                    <a:pt x="45887" y="100219"/>
                  </a:lnTo>
                  <a:lnTo>
                    <a:pt x="17586" y="153586"/>
                  </a:lnTo>
                  <a:lnTo>
                    <a:pt x="0" y="204484"/>
                  </a:lnTo>
                  <a:lnTo>
                    <a:pt x="1808" y="262329"/>
                  </a:lnTo>
                  <a:lnTo>
                    <a:pt x="10933" y="299052"/>
                  </a:lnTo>
                  <a:lnTo>
                    <a:pt x="50326" y="359541"/>
                  </a:lnTo>
                  <a:lnTo>
                    <a:pt x="96055" y="404190"/>
                  </a:lnTo>
                  <a:lnTo>
                    <a:pt x="137894" y="426266"/>
                  </a:lnTo>
                  <a:lnTo>
                    <a:pt x="187336" y="436447"/>
                  </a:lnTo>
                  <a:lnTo>
                    <a:pt x="239029" y="433874"/>
                  </a:lnTo>
                  <a:lnTo>
                    <a:pt x="285802" y="414525"/>
                  </a:lnTo>
                  <a:lnTo>
                    <a:pt x="341028" y="374689"/>
                  </a:lnTo>
                  <a:lnTo>
                    <a:pt x="364468" y="354059"/>
                  </a:lnTo>
                  <a:lnTo>
                    <a:pt x="395461" y="305806"/>
                  </a:lnTo>
                  <a:lnTo>
                    <a:pt x="413195" y="250955"/>
                  </a:lnTo>
                  <a:lnTo>
                    <a:pt x="418774" y="200969"/>
                  </a:lnTo>
                  <a:lnTo>
                    <a:pt x="414838" y="143525"/>
                  </a:lnTo>
                  <a:lnTo>
                    <a:pt x="400674" y="93229"/>
                  </a:lnTo>
                  <a:lnTo>
                    <a:pt x="374927" y="51123"/>
                  </a:lnTo>
                  <a:lnTo>
                    <a:pt x="351933" y="27636"/>
                  </a:lnTo>
                  <a:lnTo>
                    <a:pt x="329151" y="13030"/>
                  </a:lnTo>
                  <a:lnTo>
                    <a:pt x="284428" y="2831"/>
                  </a:lnTo>
                  <a:lnTo>
                    <a:pt x="221593" y="6621"/>
                  </a:lnTo>
                  <a:lnTo>
                    <a:pt x="189497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01741" y="3348062"/>
              <a:ext cx="63171" cy="126343"/>
            </a:xfrm>
            <a:custGeom>
              <a:avLst/>
              <a:gdLst/>
              <a:ahLst/>
              <a:cxnLst/>
              <a:rect l="0" t="0" r="0" b="0"/>
              <a:pathLst>
                <a:path w="63171" h="126343">
                  <a:moveTo>
                    <a:pt x="63170" y="0"/>
                  </a:moveTo>
                  <a:lnTo>
                    <a:pt x="57582" y="58616"/>
                  </a:lnTo>
                  <a:lnTo>
                    <a:pt x="37338" y="9340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13462" y="2643139"/>
              <a:ext cx="1890453" cy="1031191"/>
            </a:xfrm>
            <a:custGeom>
              <a:avLst/>
              <a:gdLst/>
              <a:ahLst/>
              <a:cxnLst/>
              <a:rect l="0" t="0" r="0" b="0"/>
              <a:pathLst>
                <a:path w="1890453" h="1031191">
                  <a:moveTo>
                    <a:pt x="1041045" y="41627"/>
                  </a:moveTo>
                  <a:lnTo>
                    <a:pt x="977596" y="23669"/>
                  </a:lnTo>
                  <a:lnTo>
                    <a:pt x="930088" y="14599"/>
                  </a:lnTo>
                  <a:lnTo>
                    <a:pt x="877798" y="10222"/>
                  </a:lnTo>
                  <a:lnTo>
                    <a:pt x="818371" y="3206"/>
                  </a:lnTo>
                  <a:lnTo>
                    <a:pt x="756309" y="608"/>
                  </a:lnTo>
                  <a:lnTo>
                    <a:pt x="714454" y="0"/>
                  </a:lnTo>
                  <a:lnTo>
                    <a:pt x="669336" y="2849"/>
                  </a:lnTo>
                  <a:lnTo>
                    <a:pt x="623158" y="8015"/>
                  </a:lnTo>
                  <a:lnTo>
                    <a:pt x="579237" y="14210"/>
                  </a:lnTo>
                  <a:lnTo>
                    <a:pt x="533200" y="20863"/>
                  </a:lnTo>
                  <a:lnTo>
                    <a:pt x="486613" y="28889"/>
                  </a:lnTo>
                  <a:lnTo>
                    <a:pt x="442511" y="40256"/>
                  </a:lnTo>
                  <a:lnTo>
                    <a:pt x="383810" y="59808"/>
                  </a:lnTo>
                  <a:lnTo>
                    <a:pt x="323784" y="86009"/>
                  </a:lnTo>
                  <a:lnTo>
                    <a:pt x="267134" y="110409"/>
                  </a:lnTo>
                  <a:lnTo>
                    <a:pt x="213304" y="143636"/>
                  </a:lnTo>
                  <a:lnTo>
                    <a:pt x="149949" y="188379"/>
                  </a:lnTo>
                  <a:lnTo>
                    <a:pt x="103063" y="221590"/>
                  </a:lnTo>
                  <a:lnTo>
                    <a:pt x="61362" y="274141"/>
                  </a:lnTo>
                  <a:lnTo>
                    <a:pt x="25265" y="329582"/>
                  </a:lnTo>
                  <a:lnTo>
                    <a:pt x="5181" y="378357"/>
                  </a:lnTo>
                  <a:lnTo>
                    <a:pt x="0" y="431839"/>
                  </a:lnTo>
                  <a:lnTo>
                    <a:pt x="2222" y="482850"/>
                  </a:lnTo>
                  <a:lnTo>
                    <a:pt x="10290" y="540467"/>
                  </a:lnTo>
                  <a:lnTo>
                    <a:pt x="23208" y="584056"/>
                  </a:lnTo>
                  <a:lnTo>
                    <a:pt x="42945" y="635814"/>
                  </a:lnTo>
                  <a:lnTo>
                    <a:pt x="67685" y="682693"/>
                  </a:lnTo>
                  <a:lnTo>
                    <a:pt x="109711" y="736354"/>
                  </a:lnTo>
                  <a:lnTo>
                    <a:pt x="165736" y="786011"/>
                  </a:lnTo>
                  <a:lnTo>
                    <a:pt x="228038" y="831068"/>
                  </a:lnTo>
                  <a:lnTo>
                    <a:pt x="286350" y="862118"/>
                  </a:lnTo>
                  <a:lnTo>
                    <a:pt x="336631" y="880571"/>
                  </a:lnTo>
                  <a:lnTo>
                    <a:pt x="388574" y="893447"/>
                  </a:lnTo>
                  <a:lnTo>
                    <a:pt x="441009" y="904671"/>
                  </a:lnTo>
                  <a:lnTo>
                    <a:pt x="496710" y="915406"/>
                  </a:lnTo>
                  <a:lnTo>
                    <a:pt x="554547" y="925996"/>
                  </a:lnTo>
                  <a:lnTo>
                    <a:pt x="611849" y="933422"/>
                  </a:lnTo>
                  <a:lnTo>
                    <a:pt x="673281" y="938743"/>
                  </a:lnTo>
                  <a:lnTo>
                    <a:pt x="716157" y="944543"/>
                  </a:lnTo>
                  <a:lnTo>
                    <a:pt x="762510" y="951021"/>
                  </a:lnTo>
                  <a:lnTo>
                    <a:pt x="810407" y="957799"/>
                  </a:lnTo>
                  <a:lnTo>
                    <a:pt x="858991" y="964712"/>
                  </a:lnTo>
                  <a:lnTo>
                    <a:pt x="907880" y="971683"/>
                  </a:lnTo>
                  <a:lnTo>
                    <a:pt x="956905" y="978681"/>
                  </a:lnTo>
                  <a:lnTo>
                    <a:pt x="1005989" y="986860"/>
                  </a:lnTo>
                  <a:lnTo>
                    <a:pt x="1055101" y="998294"/>
                  </a:lnTo>
                  <a:lnTo>
                    <a:pt x="1104224" y="1004936"/>
                  </a:lnTo>
                  <a:lnTo>
                    <a:pt x="1153353" y="1009057"/>
                  </a:lnTo>
                  <a:lnTo>
                    <a:pt x="1202484" y="1014789"/>
                  </a:lnTo>
                  <a:lnTo>
                    <a:pt x="1248497" y="1021235"/>
                  </a:lnTo>
                  <a:lnTo>
                    <a:pt x="1293514" y="1026830"/>
                  </a:lnTo>
                  <a:lnTo>
                    <a:pt x="1340817" y="1029317"/>
                  </a:lnTo>
                  <a:lnTo>
                    <a:pt x="1386016" y="1030422"/>
                  </a:lnTo>
                  <a:lnTo>
                    <a:pt x="1429502" y="1030913"/>
                  </a:lnTo>
                  <a:lnTo>
                    <a:pt x="1492276" y="1031190"/>
                  </a:lnTo>
                  <a:lnTo>
                    <a:pt x="1548441" y="1030102"/>
                  </a:lnTo>
                  <a:lnTo>
                    <a:pt x="1600956" y="1022891"/>
                  </a:lnTo>
                  <a:lnTo>
                    <a:pt x="1661216" y="1006854"/>
                  </a:lnTo>
                  <a:lnTo>
                    <a:pt x="1718180" y="981502"/>
                  </a:lnTo>
                  <a:lnTo>
                    <a:pt x="1777090" y="946990"/>
                  </a:lnTo>
                  <a:lnTo>
                    <a:pt x="1814377" y="918985"/>
                  </a:lnTo>
                  <a:lnTo>
                    <a:pt x="1858561" y="862232"/>
                  </a:lnTo>
                  <a:lnTo>
                    <a:pt x="1882375" y="807007"/>
                  </a:lnTo>
                  <a:lnTo>
                    <a:pt x="1890452" y="757787"/>
                  </a:lnTo>
                  <a:lnTo>
                    <a:pt x="1889726" y="703819"/>
                  </a:lnTo>
                  <a:lnTo>
                    <a:pt x="1879000" y="642963"/>
                  </a:lnTo>
                  <a:lnTo>
                    <a:pt x="1856041" y="583023"/>
                  </a:lnTo>
                  <a:lnTo>
                    <a:pt x="1818925" y="526123"/>
                  </a:lnTo>
                  <a:lnTo>
                    <a:pt x="1777798" y="469823"/>
                  </a:lnTo>
                  <a:lnTo>
                    <a:pt x="1726303" y="413642"/>
                  </a:lnTo>
                  <a:lnTo>
                    <a:pt x="1677963" y="371523"/>
                  </a:lnTo>
                  <a:lnTo>
                    <a:pt x="1626595" y="329407"/>
                  </a:lnTo>
                  <a:lnTo>
                    <a:pt x="1573161" y="287293"/>
                  </a:lnTo>
                  <a:lnTo>
                    <a:pt x="1512225" y="245179"/>
                  </a:lnTo>
                  <a:lnTo>
                    <a:pt x="1466488" y="217102"/>
                  </a:lnTo>
                  <a:lnTo>
                    <a:pt x="1418864" y="192146"/>
                  </a:lnTo>
                  <a:lnTo>
                    <a:pt x="1370403" y="169356"/>
                  </a:lnTo>
                  <a:lnTo>
                    <a:pt x="1321567" y="147529"/>
                  </a:lnTo>
                  <a:lnTo>
                    <a:pt x="1269447" y="126129"/>
                  </a:lnTo>
                  <a:lnTo>
                    <a:pt x="1215087" y="106090"/>
                  </a:lnTo>
                  <a:lnTo>
                    <a:pt x="1159732" y="89385"/>
                  </a:lnTo>
                  <a:lnTo>
                    <a:pt x="1103934" y="77281"/>
                  </a:lnTo>
                  <a:lnTo>
                    <a:pt x="1046769" y="66832"/>
                  </a:lnTo>
                  <a:lnTo>
                    <a:pt x="986267" y="54389"/>
                  </a:lnTo>
                  <a:lnTo>
                    <a:pt x="924283" y="44180"/>
                  </a:lnTo>
                  <a:lnTo>
                    <a:pt x="861639" y="36913"/>
                  </a:lnTo>
                  <a:lnTo>
                    <a:pt x="798703" y="33683"/>
                  </a:lnTo>
                  <a:lnTo>
                    <a:pt x="735636" y="32247"/>
                  </a:lnTo>
                  <a:lnTo>
                    <a:pt x="674851" y="31609"/>
                  </a:lnTo>
                  <a:lnTo>
                    <a:pt x="620539" y="31326"/>
                  </a:lnTo>
                  <a:lnTo>
                    <a:pt x="560692" y="36755"/>
                  </a:lnTo>
                  <a:lnTo>
                    <a:pt x="525149" y="4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50494" y="445857"/>
            <a:ext cx="2897693" cy="701750"/>
            <a:chOff x="1050494" y="445857"/>
            <a:chExt cx="2897693" cy="701750"/>
          </a:xfrm>
        </p:grpSpPr>
        <p:sp>
          <p:nvSpPr>
            <p:cNvPr id="2" name="Freeform 1"/>
            <p:cNvSpPr/>
            <p:nvPr/>
          </p:nvSpPr>
          <p:spPr>
            <a:xfrm>
              <a:off x="1050494" y="445857"/>
              <a:ext cx="307683" cy="556695"/>
            </a:xfrm>
            <a:custGeom>
              <a:avLst/>
              <a:gdLst/>
              <a:ahLst/>
              <a:cxnLst/>
              <a:rect l="0" t="0" r="0" b="0"/>
              <a:pathLst>
                <a:path w="307683" h="556695">
                  <a:moveTo>
                    <a:pt x="307682" y="80567"/>
                  </a:moveTo>
                  <a:lnTo>
                    <a:pt x="256687" y="134682"/>
                  </a:lnTo>
                  <a:lnTo>
                    <a:pt x="211592" y="197931"/>
                  </a:lnTo>
                  <a:lnTo>
                    <a:pt x="175424" y="260618"/>
                  </a:lnTo>
                  <a:lnTo>
                    <a:pt x="152191" y="321647"/>
                  </a:lnTo>
                  <a:lnTo>
                    <a:pt x="115427" y="376349"/>
                  </a:lnTo>
                  <a:lnTo>
                    <a:pt x="82063" y="433727"/>
                  </a:lnTo>
                  <a:lnTo>
                    <a:pt x="57918" y="487456"/>
                  </a:lnTo>
                  <a:lnTo>
                    <a:pt x="51616" y="510581"/>
                  </a:lnTo>
                  <a:lnTo>
                    <a:pt x="52715" y="532557"/>
                  </a:lnTo>
                  <a:lnTo>
                    <a:pt x="58155" y="540991"/>
                  </a:lnTo>
                  <a:lnTo>
                    <a:pt x="76678" y="553482"/>
                  </a:lnTo>
                  <a:lnTo>
                    <a:pt x="97389" y="556694"/>
                  </a:lnTo>
                  <a:lnTo>
                    <a:pt x="150459" y="549224"/>
                  </a:lnTo>
                  <a:lnTo>
                    <a:pt x="194547" y="528654"/>
                  </a:lnTo>
                  <a:lnTo>
                    <a:pt x="231656" y="494744"/>
                  </a:lnTo>
                  <a:lnTo>
                    <a:pt x="266061" y="434128"/>
                  </a:lnTo>
                  <a:lnTo>
                    <a:pt x="282216" y="375881"/>
                  </a:lnTo>
                  <a:lnTo>
                    <a:pt x="282199" y="333404"/>
                  </a:lnTo>
                  <a:lnTo>
                    <a:pt x="275299" y="305243"/>
                  </a:lnTo>
                  <a:lnTo>
                    <a:pt x="250514" y="264251"/>
                  </a:lnTo>
                  <a:lnTo>
                    <a:pt x="212884" y="230529"/>
                  </a:lnTo>
                  <a:lnTo>
                    <a:pt x="151479" y="197580"/>
                  </a:lnTo>
                  <a:lnTo>
                    <a:pt x="93943" y="168542"/>
                  </a:lnTo>
                  <a:lnTo>
                    <a:pt x="34910" y="133241"/>
                  </a:lnTo>
                  <a:lnTo>
                    <a:pt x="15654" y="118016"/>
                  </a:lnTo>
                  <a:lnTo>
                    <a:pt x="3197" y="99551"/>
                  </a:lnTo>
                  <a:lnTo>
                    <a:pt x="0" y="79646"/>
                  </a:lnTo>
                  <a:lnTo>
                    <a:pt x="785" y="69425"/>
                  </a:lnTo>
                  <a:lnTo>
                    <a:pt x="11016" y="48709"/>
                  </a:lnTo>
                  <a:lnTo>
                    <a:pt x="27262" y="30143"/>
                  </a:lnTo>
                  <a:lnTo>
                    <a:pt x="57308" y="13114"/>
                  </a:lnTo>
                  <a:lnTo>
                    <a:pt x="108790" y="0"/>
                  </a:lnTo>
                  <a:lnTo>
                    <a:pt x="150095" y="543"/>
                  </a:lnTo>
                  <a:lnTo>
                    <a:pt x="176812" y="6397"/>
                  </a:lnTo>
                  <a:lnTo>
                    <a:pt x="210414" y="22846"/>
                  </a:lnTo>
                  <a:lnTo>
                    <a:pt x="235708" y="43708"/>
                  </a:lnTo>
                  <a:lnTo>
                    <a:pt x="265568" y="805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57902" y="463253"/>
              <a:ext cx="222250" cy="535537"/>
            </a:xfrm>
            <a:custGeom>
              <a:avLst/>
              <a:gdLst/>
              <a:ahLst/>
              <a:cxnLst/>
              <a:rect l="0" t="0" r="0" b="0"/>
              <a:pathLst>
                <a:path w="222250" h="535537">
                  <a:moveTo>
                    <a:pt x="142429" y="0"/>
                  </a:moveTo>
                  <a:lnTo>
                    <a:pt x="131251" y="11179"/>
                  </a:lnTo>
                  <a:lnTo>
                    <a:pt x="108101" y="65568"/>
                  </a:lnTo>
                  <a:lnTo>
                    <a:pt x="82226" y="125386"/>
                  </a:lnTo>
                  <a:lnTo>
                    <a:pt x="61550" y="176232"/>
                  </a:lnTo>
                  <a:lnTo>
                    <a:pt x="40839" y="231343"/>
                  </a:lnTo>
                  <a:lnTo>
                    <a:pt x="18550" y="289890"/>
                  </a:lnTo>
                  <a:lnTo>
                    <a:pt x="11333" y="317183"/>
                  </a:lnTo>
                  <a:lnTo>
                    <a:pt x="6100" y="368501"/>
                  </a:lnTo>
                  <a:lnTo>
                    <a:pt x="0" y="407493"/>
                  </a:lnTo>
                  <a:lnTo>
                    <a:pt x="10185" y="462844"/>
                  </a:lnTo>
                  <a:lnTo>
                    <a:pt x="24497" y="504117"/>
                  </a:lnTo>
                  <a:lnTo>
                    <a:pt x="35812" y="520800"/>
                  </a:lnTo>
                  <a:lnTo>
                    <a:pt x="44445" y="526185"/>
                  </a:lnTo>
                  <a:lnTo>
                    <a:pt x="80122" y="533763"/>
                  </a:lnTo>
                  <a:lnTo>
                    <a:pt x="110838" y="535536"/>
                  </a:lnTo>
                  <a:lnTo>
                    <a:pt x="137747" y="526965"/>
                  </a:lnTo>
                  <a:lnTo>
                    <a:pt x="193285" y="490232"/>
                  </a:lnTo>
                  <a:lnTo>
                    <a:pt x="210265" y="471735"/>
                  </a:lnTo>
                  <a:lnTo>
                    <a:pt x="219372" y="448696"/>
                  </a:lnTo>
                  <a:lnTo>
                    <a:pt x="222249" y="424029"/>
                  </a:lnTo>
                  <a:lnTo>
                    <a:pt x="219629" y="401367"/>
                  </a:lnTo>
                  <a:lnTo>
                    <a:pt x="214953" y="392750"/>
                  </a:lnTo>
                  <a:lnTo>
                    <a:pt x="200398" y="380057"/>
                  </a:lnTo>
                  <a:lnTo>
                    <a:pt x="179112" y="376755"/>
                  </a:lnTo>
                  <a:lnTo>
                    <a:pt x="155223" y="380356"/>
                  </a:lnTo>
                  <a:lnTo>
                    <a:pt x="123213" y="395538"/>
                  </a:lnTo>
                  <a:lnTo>
                    <a:pt x="72162" y="439223"/>
                  </a:lnTo>
                  <a:lnTo>
                    <a:pt x="58201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63544" y="926507"/>
              <a:ext cx="113121" cy="221100"/>
            </a:xfrm>
            <a:custGeom>
              <a:avLst/>
              <a:gdLst/>
              <a:ahLst/>
              <a:cxnLst/>
              <a:rect l="0" t="0" r="0" b="0"/>
              <a:pathLst>
                <a:path w="113121" h="221100">
                  <a:moveTo>
                    <a:pt x="0" y="0"/>
                  </a:moveTo>
                  <a:lnTo>
                    <a:pt x="49498" y="55088"/>
                  </a:lnTo>
                  <a:lnTo>
                    <a:pt x="97117" y="116932"/>
                  </a:lnTo>
                  <a:lnTo>
                    <a:pt x="109754" y="148901"/>
                  </a:lnTo>
                  <a:lnTo>
                    <a:pt x="113120" y="174193"/>
                  </a:lnTo>
                  <a:lnTo>
                    <a:pt x="108377" y="194792"/>
                  </a:lnTo>
                  <a:lnTo>
                    <a:pt x="99640" y="209407"/>
                  </a:lnTo>
                  <a:lnTo>
                    <a:pt x="84228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26756" y="477824"/>
              <a:ext cx="276568" cy="441135"/>
            </a:xfrm>
            <a:custGeom>
              <a:avLst/>
              <a:gdLst/>
              <a:ahLst/>
              <a:cxnLst/>
              <a:rect l="0" t="0" r="0" b="0"/>
              <a:pathLst>
                <a:path w="276568" h="441135">
                  <a:moveTo>
                    <a:pt x="31586" y="80186"/>
                  </a:moveTo>
                  <a:lnTo>
                    <a:pt x="41161" y="48904"/>
                  </a:lnTo>
                  <a:lnTo>
                    <a:pt x="59119" y="25164"/>
                  </a:lnTo>
                  <a:lnTo>
                    <a:pt x="76578" y="10498"/>
                  </a:lnTo>
                  <a:lnTo>
                    <a:pt x="99155" y="2420"/>
                  </a:lnTo>
                  <a:lnTo>
                    <a:pt x="123618" y="0"/>
                  </a:lnTo>
                  <a:lnTo>
                    <a:pt x="146188" y="2824"/>
                  </a:lnTo>
                  <a:lnTo>
                    <a:pt x="154781" y="7554"/>
                  </a:lnTo>
                  <a:lnTo>
                    <a:pt x="167447" y="22169"/>
                  </a:lnTo>
                  <a:lnTo>
                    <a:pt x="181155" y="50127"/>
                  </a:lnTo>
                  <a:lnTo>
                    <a:pt x="182679" y="70336"/>
                  </a:lnTo>
                  <a:lnTo>
                    <a:pt x="169896" y="129625"/>
                  </a:lnTo>
                  <a:lnTo>
                    <a:pt x="158957" y="152462"/>
                  </a:lnTo>
                  <a:lnTo>
                    <a:pt x="134056" y="179460"/>
                  </a:lnTo>
                  <a:lnTo>
                    <a:pt x="83857" y="213607"/>
                  </a:lnTo>
                  <a:lnTo>
                    <a:pt x="73452" y="218267"/>
                  </a:lnTo>
                  <a:lnTo>
                    <a:pt x="68855" y="219033"/>
                  </a:lnTo>
                  <a:lnTo>
                    <a:pt x="68130" y="217204"/>
                  </a:lnTo>
                  <a:lnTo>
                    <a:pt x="69987" y="213645"/>
                  </a:lnTo>
                  <a:lnTo>
                    <a:pt x="81408" y="206572"/>
                  </a:lnTo>
                  <a:lnTo>
                    <a:pt x="99352" y="200698"/>
                  </a:lnTo>
                  <a:lnTo>
                    <a:pt x="135763" y="198561"/>
                  </a:lnTo>
                  <a:lnTo>
                    <a:pt x="175017" y="205987"/>
                  </a:lnTo>
                  <a:lnTo>
                    <a:pt x="208225" y="222485"/>
                  </a:lnTo>
                  <a:lnTo>
                    <a:pt x="248404" y="255914"/>
                  </a:lnTo>
                  <a:lnTo>
                    <a:pt x="264414" y="282382"/>
                  </a:lnTo>
                  <a:lnTo>
                    <a:pt x="276567" y="312451"/>
                  </a:lnTo>
                  <a:lnTo>
                    <a:pt x="276398" y="354766"/>
                  </a:lnTo>
                  <a:lnTo>
                    <a:pt x="263350" y="393170"/>
                  </a:lnTo>
                  <a:lnTo>
                    <a:pt x="244666" y="421186"/>
                  </a:lnTo>
                  <a:lnTo>
                    <a:pt x="224944" y="433733"/>
                  </a:lnTo>
                  <a:lnTo>
                    <a:pt x="213134" y="438716"/>
                  </a:lnTo>
                  <a:lnTo>
                    <a:pt x="187533" y="441134"/>
                  </a:lnTo>
                  <a:lnTo>
                    <a:pt x="138559" y="433154"/>
                  </a:lnTo>
                  <a:lnTo>
                    <a:pt x="86685" y="411907"/>
                  </a:lnTo>
                  <a:lnTo>
                    <a:pt x="34497" y="385180"/>
                  </a:lnTo>
                  <a:lnTo>
                    <a:pt x="0" y="364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81439" y="523348"/>
              <a:ext cx="203328" cy="392632"/>
            </a:xfrm>
            <a:custGeom>
              <a:avLst/>
              <a:gdLst/>
              <a:ahLst/>
              <a:cxnLst/>
              <a:rect l="0" t="0" r="0" b="0"/>
              <a:pathLst>
                <a:path w="203328" h="392632">
                  <a:moveTo>
                    <a:pt x="150685" y="192589"/>
                  </a:moveTo>
                  <a:lnTo>
                    <a:pt x="184262" y="137545"/>
                  </a:lnTo>
                  <a:lnTo>
                    <a:pt x="189100" y="100761"/>
                  </a:lnTo>
                  <a:lnTo>
                    <a:pt x="182474" y="67115"/>
                  </a:lnTo>
                  <a:lnTo>
                    <a:pt x="159867" y="27424"/>
                  </a:lnTo>
                  <a:lnTo>
                    <a:pt x="145407" y="12728"/>
                  </a:lnTo>
                  <a:lnTo>
                    <a:pt x="127282" y="2297"/>
                  </a:lnTo>
                  <a:lnTo>
                    <a:pt x="107529" y="0"/>
                  </a:lnTo>
                  <a:lnTo>
                    <a:pt x="87051" y="4049"/>
                  </a:lnTo>
                  <a:lnTo>
                    <a:pt x="56961" y="19482"/>
                  </a:lnTo>
                  <a:lnTo>
                    <a:pt x="17922" y="52521"/>
                  </a:lnTo>
                  <a:lnTo>
                    <a:pt x="2033" y="90126"/>
                  </a:lnTo>
                  <a:lnTo>
                    <a:pt x="0" y="115465"/>
                  </a:lnTo>
                  <a:lnTo>
                    <a:pt x="8226" y="160327"/>
                  </a:lnTo>
                  <a:lnTo>
                    <a:pt x="13598" y="168742"/>
                  </a:lnTo>
                  <a:lnTo>
                    <a:pt x="28926" y="181210"/>
                  </a:lnTo>
                  <a:lnTo>
                    <a:pt x="62876" y="189218"/>
                  </a:lnTo>
                  <a:lnTo>
                    <a:pt x="96981" y="186001"/>
                  </a:lnTo>
                  <a:lnTo>
                    <a:pt x="129314" y="172050"/>
                  </a:lnTo>
                  <a:lnTo>
                    <a:pt x="155531" y="153098"/>
                  </a:lnTo>
                  <a:lnTo>
                    <a:pt x="178117" y="127076"/>
                  </a:lnTo>
                  <a:lnTo>
                    <a:pt x="183011" y="126687"/>
                  </a:lnTo>
                  <a:lnTo>
                    <a:pt x="186274" y="132277"/>
                  </a:lnTo>
                  <a:lnTo>
                    <a:pt x="188729" y="152916"/>
                  </a:lnTo>
                  <a:lnTo>
                    <a:pt x="187012" y="207413"/>
                  </a:lnTo>
                  <a:lnTo>
                    <a:pt x="191085" y="257033"/>
                  </a:lnTo>
                  <a:lnTo>
                    <a:pt x="195410" y="305660"/>
                  </a:lnTo>
                  <a:lnTo>
                    <a:pt x="201764" y="364013"/>
                  </a:lnTo>
                  <a:lnTo>
                    <a:pt x="203327" y="392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57084" y="568538"/>
              <a:ext cx="294611" cy="374674"/>
            </a:xfrm>
            <a:custGeom>
              <a:avLst/>
              <a:gdLst/>
              <a:ahLst/>
              <a:cxnLst/>
              <a:rect l="0" t="0" r="0" b="0"/>
              <a:pathLst>
                <a:path w="294611" h="374674">
                  <a:moveTo>
                    <a:pt x="185651" y="0"/>
                  </a:moveTo>
                  <a:lnTo>
                    <a:pt x="127035" y="9065"/>
                  </a:lnTo>
                  <a:lnTo>
                    <a:pt x="65625" y="10240"/>
                  </a:lnTo>
                  <a:lnTo>
                    <a:pt x="35990" y="10400"/>
                  </a:lnTo>
                  <a:lnTo>
                    <a:pt x="25046" y="13953"/>
                  </a:lnTo>
                  <a:lnTo>
                    <a:pt x="9766" y="27258"/>
                  </a:lnTo>
                  <a:lnTo>
                    <a:pt x="2195" y="47990"/>
                  </a:lnTo>
                  <a:lnTo>
                    <a:pt x="0" y="73972"/>
                  </a:lnTo>
                  <a:lnTo>
                    <a:pt x="8123" y="132072"/>
                  </a:lnTo>
                  <a:lnTo>
                    <a:pt x="18340" y="190268"/>
                  </a:lnTo>
                  <a:lnTo>
                    <a:pt x="22638" y="192356"/>
                  </a:lnTo>
                  <a:lnTo>
                    <a:pt x="27843" y="191408"/>
                  </a:lnTo>
                  <a:lnTo>
                    <a:pt x="46346" y="178896"/>
                  </a:lnTo>
                  <a:lnTo>
                    <a:pt x="66647" y="160371"/>
                  </a:lnTo>
                  <a:lnTo>
                    <a:pt x="86747" y="153165"/>
                  </a:lnTo>
                  <a:lnTo>
                    <a:pt x="143368" y="148538"/>
                  </a:lnTo>
                  <a:lnTo>
                    <a:pt x="170368" y="154145"/>
                  </a:lnTo>
                  <a:lnTo>
                    <a:pt x="221887" y="182397"/>
                  </a:lnTo>
                  <a:lnTo>
                    <a:pt x="266379" y="221773"/>
                  </a:lnTo>
                  <a:lnTo>
                    <a:pt x="293061" y="273830"/>
                  </a:lnTo>
                  <a:lnTo>
                    <a:pt x="294610" y="294838"/>
                  </a:lnTo>
                  <a:lnTo>
                    <a:pt x="290229" y="315873"/>
                  </a:lnTo>
                  <a:lnTo>
                    <a:pt x="280483" y="336920"/>
                  </a:lnTo>
                  <a:lnTo>
                    <a:pt x="256254" y="362911"/>
                  </a:lnTo>
                  <a:lnTo>
                    <a:pt x="233798" y="371864"/>
                  </a:lnTo>
                  <a:lnTo>
                    <a:pt x="207050" y="374673"/>
                  </a:lnTo>
                  <a:lnTo>
                    <a:pt x="145338" y="366945"/>
                  </a:lnTo>
                  <a:lnTo>
                    <a:pt x="87741" y="348564"/>
                  </a:lnTo>
                  <a:lnTo>
                    <a:pt x="38252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58673" y="715937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75553" y="0"/>
                  </a:lnTo>
                  <a:lnTo>
                    <a:pt x="2198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393846" y="361394"/>
            <a:ext cx="2074877" cy="638814"/>
            <a:chOff x="4393846" y="361394"/>
            <a:chExt cx="2074877" cy="638814"/>
          </a:xfrm>
        </p:grpSpPr>
        <p:sp>
          <p:nvSpPr>
            <p:cNvPr id="10" name="Freeform 9"/>
            <p:cNvSpPr/>
            <p:nvPr/>
          </p:nvSpPr>
          <p:spPr>
            <a:xfrm>
              <a:off x="4393846" y="368497"/>
              <a:ext cx="322922" cy="595406"/>
            </a:xfrm>
            <a:custGeom>
              <a:avLst/>
              <a:gdLst/>
              <a:ahLst/>
              <a:cxnLst/>
              <a:rect l="0" t="0" r="0" b="0"/>
              <a:pathLst>
                <a:path w="322922" h="595406">
                  <a:moveTo>
                    <a:pt x="101822" y="0"/>
                  </a:moveTo>
                  <a:lnTo>
                    <a:pt x="77776" y="17981"/>
                  </a:lnTo>
                  <a:lnTo>
                    <a:pt x="57522" y="44322"/>
                  </a:lnTo>
                  <a:lnTo>
                    <a:pt x="24821" y="105479"/>
                  </a:lnTo>
                  <a:lnTo>
                    <a:pt x="15737" y="126428"/>
                  </a:lnTo>
                  <a:lnTo>
                    <a:pt x="12846" y="128739"/>
                  </a:lnTo>
                  <a:lnTo>
                    <a:pt x="10919" y="125600"/>
                  </a:lnTo>
                  <a:lnTo>
                    <a:pt x="9635" y="118829"/>
                  </a:lnTo>
                  <a:lnTo>
                    <a:pt x="14447" y="101946"/>
                  </a:lnTo>
                  <a:lnTo>
                    <a:pt x="30310" y="75830"/>
                  </a:lnTo>
                  <a:lnTo>
                    <a:pt x="56631" y="46044"/>
                  </a:lnTo>
                  <a:lnTo>
                    <a:pt x="82973" y="30280"/>
                  </a:lnTo>
                  <a:lnTo>
                    <a:pt x="105923" y="28276"/>
                  </a:lnTo>
                  <a:lnTo>
                    <a:pt x="129381" y="32454"/>
                  </a:lnTo>
                  <a:lnTo>
                    <a:pt x="155741" y="47961"/>
                  </a:lnTo>
                  <a:lnTo>
                    <a:pt x="171020" y="60700"/>
                  </a:lnTo>
                  <a:lnTo>
                    <a:pt x="198643" y="117799"/>
                  </a:lnTo>
                  <a:lnTo>
                    <a:pt x="219473" y="177947"/>
                  </a:lnTo>
                  <a:lnTo>
                    <a:pt x="225589" y="234439"/>
                  </a:lnTo>
                  <a:lnTo>
                    <a:pt x="227401" y="295631"/>
                  </a:lnTo>
                  <a:lnTo>
                    <a:pt x="219608" y="357484"/>
                  </a:lnTo>
                  <a:lnTo>
                    <a:pt x="208991" y="412417"/>
                  </a:lnTo>
                  <a:lnTo>
                    <a:pt x="191548" y="465089"/>
                  </a:lnTo>
                  <a:lnTo>
                    <a:pt x="164692" y="519162"/>
                  </a:lnTo>
                  <a:lnTo>
                    <a:pt x="127519" y="567799"/>
                  </a:lnTo>
                  <a:lnTo>
                    <a:pt x="104664" y="584198"/>
                  </a:lnTo>
                  <a:lnTo>
                    <a:pt x="65489" y="595405"/>
                  </a:lnTo>
                  <a:lnTo>
                    <a:pt x="41221" y="591788"/>
                  </a:lnTo>
                  <a:lnTo>
                    <a:pt x="29835" y="587548"/>
                  </a:lnTo>
                  <a:lnTo>
                    <a:pt x="14066" y="573478"/>
                  </a:lnTo>
                  <a:lnTo>
                    <a:pt x="8223" y="564812"/>
                  </a:lnTo>
                  <a:lnTo>
                    <a:pt x="0" y="530260"/>
                  </a:lnTo>
                  <a:lnTo>
                    <a:pt x="4315" y="507072"/>
                  </a:lnTo>
                  <a:lnTo>
                    <a:pt x="8741" y="495976"/>
                  </a:lnTo>
                  <a:lnTo>
                    <a:pt x="26138" y="477407"/>
                  </a:lnTo>
                  <a:lnTo>
                    <a:pt x="37328" y="469180"/>
                  </a:lnTo>
                  <a:lnTo>
                    <a:pt x="65359" y="463158"/>
                  </a:lnTo>
                  <a:lnTo>
                    <a:pt x="125425" y="468824"/>
                  </a:lnTo>
                  <a:lnTo>
                    <a:pt x="182350" y="482378"/>
                  </a:lnTo>
                  <a:lnTo>
                    <a:pt x="241774" y="500133"/>
                  </a:lnTo>
                  <a:lnTo>
                    <a:pt x="286009" y="503817"/>
                  </a:lnTo>
                  <a:lnTo>
                    <a:pt x="322921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12036" y="455466"/>
              <a:ext cx="300532" cy="418400"/>
            </a:xfrm>
            <a:custGeom>
              <a:avLst/>
              <a:gdLst/>
              <a:ahLst/>
              <a:cxnLst/>
              <a:rect l="0" t="0" r="0" b="0"/>
              <a:pathLst>
                <a:path w="300532" h="418400">
                  <a:moveTo>
                    <a:pt x="99487" y="49901"/>
                  </a:moveTo>
                  <a:lnTo>
                    <a:pt x="44400" y="99400"/>
                  </a:lnTo>
                  <a:lnTo>
                    <a:pt x="14535" y="114610"/>
                  </a:lnTo>
                  <a:lnTo>
                    <a:pt x="7757" y="112928"/>
                  </a:lnTo>
                  <a:lnTo>
                    <a:pt x="3239" y="107127"/>
                  </a:lnTo>
                  <a:lnTo>
                    <a:pt x="227" y="98580"/>
                  </a:lnTo>
                  <a:lnTo>
                    <a:pt x="0" y="79725"/>
                  </a:lnTo>
                  <a:lnTo>
                    <a:pt x="4967" y="60817"/>
                  </a:lnTo>
                  <a:lnTo>
                    <a:pt x="14975" y="44614"/>
                  </a:lnTo>
                  <a:lnTo>
                    <a:pt x="39351" y="22338"/>
                  </a:lnTo>
                  <a:lnTo>
                    <a:pt x="68801" y="6510"/>
                  </a:lnTo>
                  <a:lnTo>
                    <a:pt x="110932" y="0"/>
                  </a:lnTo>
                  <a:lnTo>
                    <a:pt x="137329" y="4716"/>
                  </a:lnTo>
                  <a:lnTo>
                    <a:pt x="149282" y="9249"/>
                  </a:lnTo>
                  <a:lnTo>
                    <a:pt x="157250" y="16951"/>
                  </a:lnTo>
                  <a:lnTo>
                    <a:pt x="166104" y="37986"/>
                  </a:lnTo>
                  <a:lnTo>
                    <a:pt x="171088" y="76137"/>
                  </a:lnTo>
                  <a:lnTo>
                    <a:pt x="166015" y="97046"/>
                  </a:lnTo>
                  <a:lnTo>
                    <a:pt x="143694" y="135123"/>
                  </a:lnTo>
                  <a:lnTo>
                    <a:pt x="127323" y="149389"/>
                  </a:lnTo>
                  <a:lnTo>
                    <a:pt x="118044" y="154831"/>
                  </a:lnTo>
                  <a:lnTo>
                    <a:pt x="114198" y="154949"/>
                  </a:lnTo>
                  <a:lnTo>
                    <a:pt x="113974" y="151519"/>
                  </a:lnTo>
                  <a:lnTo>
                    <a:pt x="116164" y="145722"/>
                  </a:lnTo>
                  <a:lnTo>
                    <a:pt x="127956" y="136162"/>
                  </a:lnTo>
                  <a:lnTo>
                    <a:pt x="136014" y="131975"/>
                  </a:lnTo>
                  <a:lnTo>
                    <a:pt x="175300" y="126082"/>
                  </a:lnTo>
                  <a:lnTo>
                    <a:pt x="218396" y="135514"/>
                  </a:lnTo>
                  <a:lnTo>
                    <a:pt x="240463" y="149953"/>
                  </a:lnTo>
                  <a:lnTo>
                    <a:pt x="273693" y="187818"/>
                  </a:lnTo>
                  <a:lnTo>
                    <a:pt x="295643" y="224256"/>
                  </a:lnTo>
                  <a:lnTo>
                    <a:pt x="300531" y="247885"/>
                  </a:lnTo>
                  <a:lnTo>
                    <a:pt x="294137" y="297240"/>
                  </a:lnTo>
                  <a:lnTo>
                    <a:pt x="279344" y="326998"/>
                  </a:lnTo>
                  <a:lnTo>
                    <a:pt x="235086" y="373607"/>
                  </a:lnTo>
                  <a:lnTo>
                    <a:pt x="188403" y="403832"/>
                  </a:lnTo>
                  <a:lnTo>
                    <a:pt x="147929" y="414083"/>
                  </a:lnTo>
                  <a:lnTo>
                    <a:pt x="92331" y="417546"/>
                  </a:lnTo>
                  <a:lnTo>
                    <a:pt x="36316" y="418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64207" y="842279"/>
              <a:ext cx="39961" cy="157929"/>
            </a:xfrm>
            <a:custGeom>
              <a:avLst/>
              <a:gdLst/>
              <a:ahLst/>
              <a:cxnLst/>
              <a:rect l="0" t="0" r="0" b="0"/>
              <a:pathLst>
                <a:path w="39961" h="157929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9960" y="100637"/>
                  </a:lnTo>
                  <a:lnTo>
                    <a:pt x="34917" y="121157"/>
                  </a:lnTo>
                  <a:lnTo>
                    <a:pt x="24878" y="13690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27419" y="436645"/>
              <a:ext cx="250330" cy="405635"/>
            </a:xfrm>
            <a:custGeom>
              <a:avLst/>
              <a:gdLst/>
              <a:ahLst/>
              <a:cxnLst/>
              <a:rect l="0" t="0" r="0" b="0"/>
              <a:pathLst>
                <a:path w="250330" h="405635">
                  <a:moveTo>
                    <a:pt x="0" y="16080"/>
                  </a:moveTo>
                  <a:lnTo>
                    <a:pt x="48931" y="12960"/>
                  </a:lnTo>
                  <a:lnTo>
                    <a:pt x="108062" y="7015"/>
                  </a:lnTo>
                  <a:lnTo>
                    <a:pt x="165972" y="5840"/>
                  </a:lnTo>
                  <a:lnTo>
                    <a:pt x="226284" y="2489"/>
                  </a:lnTo>
                  <a:lnTo>
                    <a:pt x="238593" y="0"/>
                  </a:lnTo>
                  <a:lnTo>
                    <a:pt x="245630" y="4190"/>
                  </a:lnTo>
                  <a:lnTo>
                    <a:pt x="249151" y="12833"/>
                  </a:lnTo>
                  <a:lnTo>
                    <a:pt x="250329" y="24444"/>
                  </a:lnTo>
                  <a:lnTo>
                    <a:pt x="240808" y="63142"/>
                  </a:lnTo>
                  <a:lnTo>
                    <a:pt x="215460" y="119309"/>
                  </a:lnTo>
                  <a:lnTo>
                    <a:pt x="189012" y="168459"/>
                  </a:lnTo>
                  <a:lnTo>
                    <a:pt x="161642" y="231230"/>
                  </a:lnTo>
                  <a:lnTo>
                    <a:pt x="139034" y="283707"/>
                  </a:lnTo>
                  <a:lnTo>
                    <a:pt x="120444" y="337963"/>
                  </a:lnTo>
                  <a:lnTo>
                    <a:pt x="108626" y="380569"/>
                  </a:lnTo>
                  <a:lnTo>
                    <a:pt x="105285" y="405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68854" y="361394"/>
              <a:ext cx="263976" cy="512008"/>
            </a:xfrm>
            <a:custGeom>
              <a:avLst/>
              <a:gdLst/>
              <a:ahLst/>
              <a:cxnLst/>
              <a:rect l="0" t="0" r="0" b="0"/>
              <a:pathLst>
                <a:path w="263976" h="512008">
                  <a:moveTo>
                    <a:pt x="263975" y="122916"/>
                  </a:moveTo>
                  <a:lnTo>
                    <a:pt x="225602" y="152225"/>
                  </a:lnTo>
                  <a:lnTo>
                    <a:pt x="181973" y="206036"/>
                  </a:lnTo>
                  <a:lnTo>
                    <a:pt x="144945" y="260811"/>
                  </a:lnTo>
                  <a:lnTo>
                    <a:pt x="115185" y="321475"/>
                  </a:lnTo>
                  <a:lnTo>
                    <a:pt x="84345" y="373311"/>
                  </a:lnTo>
                  <a:lnTo>
                    <a:pt x="69981" y="417036"/>
                  </a:lnTo>
                  <a:lnTo>
                    <a:pt x="68845" y="459627"/>
                  </a:lnTo>
                  <a:lnTo>
                    <a:pt x="70717" y="473732"/>
                  </a:lnTo>
                  <a:lnTo>
                    <a:pt x="82156" y="495644"/>
                  </a:lnTo>
                  <a:lnTo>
                    <a:pt x="90120" y="504762"/>
                  </a:lnTo>
                  <a:lnTo>
                    <a:pt x="98938" y="509671"/>
                  </a:lnTo>
                  <a:lnTo>
                    <a:pt x="118095" y="512007"/>
                  </a:lnTo>
                  <a:lnTo>
                    <a:pt x="154201" y="501155"/>
                  </a:lnTo>
                  <a:lnTo>
                    <a:pt x="210741" y="461458"/>
                  </a:lnTo>
                  <a:lnTo>
                    <a:pt x="229787" y="445345"/>
                  </a:lnTo>
                  <a:lnTo>
                    <a:pt x="242151" y="426485"/>
                  </a:lnTo>
                  <a:lnTo>
                    <a:pt x="250099" y="390547"/>
                  </a:lnTo>
                  <a:lnTo>
                    <a:pt x="246866" y="355853"/>
                  </a:lnTo>
                  <a:lnTo>
                    <a:pt x="232909" y="323346"/>
                  </a:lnTo>
                  <a:lnTo>
                    <a:pt x="213956" y="297076"/>
                  </a:lnTo>
                  <a:lnTo>
                    <a:pt x="156725" y="251743"/>
                  </a:lnTo>
                  <a:lnTo>
                    <a:pt x="96561" y="216084"/>
                  </a:lnTo>
                  <a:lnTo>
                    <a:pt x="36991" y="176274"/>
                  </a:lnTo>
                  <a:lnTo>
                    <a:pt x="5189" y="142035"/>
                  </a:lnTo>
                  <a:lnTo>
                    <a:pt x="0" y="115816"/>
                  </a:lnTo>
                  <a:lnTo>
                    <a:pt x="2763" y="87005"/>
                  </a:lnTo>
                  <a:lnTo>
                    <a:pt x="11790" y="62502"/>
                  </a:lnTo>
                  <a:lnTo>
                    <a:pt x="35616" y="28977"/>
                  </a:lnTo>
                  <a:lnTo>
                    <a:pt x="57977" y="13705"/>
                  </a:lnTo>
                  <a:lnTo>
                    <a:pt x="83513" y="4188"/>
                  </a:lnTo>
                  <a:lnTo>
                    <a:pt x="123027" y="0"/>
                  </a:lnTo>
                  <a:lnTo>
                    <a:pt x="146349" y="3166"/>
                  </a:lnTo>
                  <a:lnTo>
                    <a:pt x="165293" y="11592"/>
                  </a:lnTo>
                  <a:lnTo>
                    <a:pt x="196519" y="36066"/>
                  </a:lnTo>
                  <a:lnTo>
                    <a:pt x="204749" y="46492"/>
                  </a:lnTo>
                  <a:lnTo>
                    <a:pt x="211332" y="597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59171" y="427640"/>
              <a:ext cx="309552" cy="557199"/>
            </a:xfrm>
            <a:custGeom>
              <a:avLst/>
              <a:gdLst/>
              <a:ahLst/>
              <a:cxnLst/>
              <a:rect l="0" t="0" r="0" b="0"/>
              <a:pathLst>
                <a:path w="309552" h="557199">
                  <a:moveTo>
                    <a:pt x="115813" y="4028"/>
                  </a:moveTo>
                  <a:lnTo>
                    <a:pt x="77295" y="13603"/>
                  </a:lnTo>
                  <a:lnTo>
                    <a:pt x="59309" y="24271"/>
                  </a:lnTo>
                  <a:lnTo>
                    <a:pt x="11883" y="74570"/>
                  </a:lnTo>
                  <a:lnTo>
                    <a:pt x="15420" y="66965"/>
                  </a:lnTo>
                  <a:lnTo>
                    <a:pt x="49870" y="28266"/>
                  </a:lnTo>
                  <a:lnTo>
                    <a:pt x="85759" y="8859"/>
                  </a:lnTo>
                  <a:lnTo>
                    <a:pt x="105966" y="1106"/>
                  </a:lnTo>
                  <a:lnTo>
                    <a:pt x="126644" y="0"/>
                  </a:lnTo>
                  <a:lnTo>
                    <a:pt x="161137" y="9073"/>
                  </a:lnTo>
                  <a:lnTo>
                    <a:pt x="174105" y="14411"/>
                  </a:lnTo>
                  <a:lnTo>
                    <a:pt x="191633" y="29699"/>
                  </a:lnTo>
                  <a:lnTo>
                    <a:pt x="197946" y="38690"/>
                  </a:lnTo>
                  <a:lnTo>
                    <a:pt x="206829" y="79289"/>
                  </a:lnTo>
                  <a:lnTo>
                    <a:pt x="201426" y="135834"/>
                  </a:lnTo>
                  <a:lnTo>
                    <a:pt x="191222" y="169814"/>
                  </a:lnTo>
                  <a:lnTo>
                    <a:pt x="160737" y="210275"/>
                  </a:lnTo>
                  <a:lnTo>
                    <a:pt x="140849" y="218526"/>
                  </a:lnTo>
                  <a:lnTo>
                    <a:pt x="124600" y="221023"/>
                  </a:lnTo>
                  <a:lnTo>
                    <a:pt x="125181" y="220051"/>
                  </a:lnTo>
                  <a:lnTo>
                    <a:pt x="129077" y="218233"/>
                  </a:lnTo>
                  <a:lnTo>
                    <a:pt x="156918" y="221264"/>
                  </a:lnTo>
                  <a:lnTo>
                    <a:pt x="194803" y="235160"/>
                  </a:lnTo>
                  <a:lnTo>
                    <a:pt x="257163" y="283589"/>
                  </a:lnTo>
                  <a:lnTo>
                    <a:pt x="280007" y="316668"/>
                  </a:lnTo>
                  <a:lnTo>
                    <a:pt x="300282" y="370937"/>
                  </a:lnTo>
                  <a:lnTo>
                    <a:pt x="309551" y="418588"/>
                  </a:lnTo>
                  <a:lnTo>
                    <a:pt x="303388" y="474084"/>
                  </a:lnTo>
                  <a:lnTo>
                    <a:pt x="291104" y="508292"/>
                  </a:lnTo>
                  <a:lnTo>
                    <a:pt x="285316" y="519188"/>
                  </a:lnTo>
                  <a:lnTo>
                    <a:pt x="266407" y="537535"/>
                  </a:lnTo>
                  <a:lnTo>
                    <a:pt x="254814" y="545703"/>
                  </a:lnTo>
                  <a:lnTo>
                    <a:pt x="204962" y="557198"/>
                  </a:lnTo>
                  <a:lnTo>
                    <a:pt x="142045" y="552677"/>
                  </a:lnTo>
                  <a:lnTo>
                    <a:pt x="87676" y="540519"/>
                  </a:lnTo>
                  <a:lnTo>
                    <a:pt x="27143" y="517307"/>
                  </a:lnTo>
                  <a:lnTo>
                    <a:pt x="0" y="5093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1858865" y="1473989"/>
            <a:ext cx="299478" cy="659576"/>
          </a:xfrm>
          <a:custGeom>
            <a:avLst/>
            <a:gdLst/>
            <a:ahLst/>
            <a:cxnLst/>
            <a:rect l="0" t="0" r="0" b="0"/>
            <a:pathLst>
              <a:path w="299478" h="659576">
                <a:moveTo>
                  <a:pt x="162606" y="0"/>
                </a:moveTo>
                <a:lnTo>
                  <a:pt x="151428" y="16768"/>
                </a:lnTo>
                <a:lnTo>
                  <a:pt x="139730" y="72326"/>
                </a:lnTo>
                <a:lnTo>
                  <a:pt x="127152" y="132310"/>
                </a:lnTo>
                <a:lnTo>
                  <a:pt x="122465" y="180103"/>
                </a:lnTo>
                <a:lnTo>
                  <a:pt x="115488" y="240667"/>
                </a:lnTo>
                <a:lnTo>
                  <a:pt x="112419" y="286728"/>
                </a:lnTo>
                <a:lnTo>
                  <a:pt x="110691" y="349339"/>
                </a:lnTo>
                <a:lnTo>
                  <a:pt x="110107" y="412416"/>
                </a:lnTo>
                <a:lnTo>
                  <a:pt x="109992" y="469936"/>
                </a:lnTo>
                <a:lnTo>
                  <a:pt x="106850" y="523239"/>
                </a:lnTo>
                <a:lnTo>
                  <a:pt x="100900" y="579088"/>
                </a:lnTo>
                <a:lnTo>
                  <a:pt x="94280" y="618068"/>
                </a:lnTo>
                <a:lnTo>
                  <a:pt x="79320" y="646255"/>
                </a:lnTo>
                <a:lnTo>
                  <a:pt x="74327" y="648426"/>
                </a:lnTo>
                <a:lnTo>
                  <a:pt x="69828" y="646363"/>
                </a:lnTo>
                <a:lnTo>
                  <a:pt x="65659" y="641479"/>
                </a:lnTo>
                <a:lnTo>
                  <a:pt x="50563" y="591612"/>
                </a:lnTo>
                <a:lnTo>
                  <a:pt x="36316" y="531676"/>
                </a:lnTo>
                <a:lnTo>
                  <a:pt x="22236" y="474170"/>
                </a:lnTo>
                <a:lnTo>
                  <a:pt x="11701" y="423725"/>
                </a:lnTo>
                <a:lnTo>
                  <a:pt x="1170" y="382911"/>
                </a:lnTo>
                <a:lnTo>
                  <a:pt x="0" y="381616"/>
                </a:lnTo>
                <a:lnTo>
                  <a:pt x="9421" y="442495"/>
                </a:lnTo>
                <a:lnTo>
                  <a:pt x="25898" y="504021"/>
                </a:lnTo>
                <a:lnTo>
                  <a:pt x="44474" y="559003"/>
                </a:lnTo>
                <a:lnTo>
                  <a:pt x="68778" y="611542"/>
                </a:lnTo>
                <a:lnTo>
                  <a:pt x="96109" y="655802"/>
                </a:lnTo>
                <a:lnTo>
                  <a:pt x="104237" y="659470"/>
                </a:lnTo>
                <a:lnTo>
                  <a:pt x="113165" y="659575"/>
                </a:lnTo>
                <a:lnTo>
                  <a:pt x="122626" y="657306"/>
                </a:lnTo>
                <a:lnTo>
                  <a:pt x="139378" y="645426"/>
                </a:lnTo>
                <a:lnTo>
                  <a:pt x="184764" y="591922"/>
                </a:lnTo>
                <a:lnTo>
                  <a:pt x="236450" y="537260"/>
                </a:lnTo>
                <a:lnTo>
                  <a:pt x="299477" y="4737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1269684" y="2429178"/>
            <a:ext cx="2488990" cy="771486"/>
            <a:chOff x="1269684" y="2429178"/>
            <a:chExt cx="2488990" cy="771486"/>
          </a:xfrm>
        </p:grpSpPr>
        <p:sp>
          <p:nvSpPr>
            <p:cNvPr id="18" name="Freeform 17"/>
            <p:cNvSpPr/>
            <p:nvPr/>
          </p:nvSpPr>
          <p:spPr>
            <a:xfrm>
              <a:off x="1269684" y="2429178"/>
              <a:ext cx="208869" cy="613558"/>
            </a:xfrm>
            <a:custGeom>
              <a:avLst/>
              <a:gdLst/>
              <a:ahLst/>
              <a:cxnLst/>
              <a:rect l="0" t="0" r="0" b="0"/>
              <a:pathLst>
                <a:path w="208869" h="613558">
                  <a:moveTo>
                    <a:pt x="193777" y="160832"/>
                  </a:moveTo>
                  <a:lnTo>
                    <a:pt x="208431" y="116869"/>
                  </a:lnTo>
                  <a:lnTo>
                    <a:pt x="208868" y="96839"/>
                  </a:lnTo>
                  <a:lnTo>
                    <a:pt x="199617" y="49796"/>
                  </a:lnTo>
                  <a:lnTo>
                    <a:pt x="184329" y="20437"/>
                  </a:lnTo>
                  <a:lnTo>
                    <a:pt x="168521" y="7577"/>
                  </a:lnTo>
                  <a:lnTo>
                    <a:pt x="159392" y="2510"/>
                  </a:lnTo>
                  <a:lnTo>
                    <a:pt x="136770" y="0"/>
                  </a:lnTo>
                  <a:lnTo>
                    <a:pt x="124187" y="968"/>
                  </a:lnTo>
                  <a:lnTo>
                    <a:pt x="103966" y="11402"/>
                  </a:lnTo>
                  <a:lnTo>
                    <a:pt x="87181" y="28908"/>
                  </a:lnTo>
                  <a:lnTo>
                    <a:pt x="43061" y="90951"/>
                  </a:lnTo>
                  <a:lnTo>
                    <a:pt x="23038" y="129078"/>
                  </a:lnTo>
                  <a:lnTo>
                    <a:pt x="5199" y="190651"/>
                  </a:lnTo>
                  <a:lnTo>
                    <a:pt x="0" y="219708"/>
                  </a:lnTo>
                  <a:lnTo>
                    <a:pt x="6195" y="273371"/>
                  </a:lnTo>
                  <a:lnTo>
                    <a:pt x="9060" y="284991"/>
                  </a:lnTo>
                  <a:lnTo>
                    <a:pt x="14481" y="293907"/>
                  </a:lnTo>
                  <a:lnTo>
                    <a:pt x="29862" y="306934"/>
                  </a:lnTo>
                  <a:lnTo>
                    <a:pt x="51515" y="310384"/>
                  </a:lnTo>
                  <a:lnTo>
                    <a:pt x="97955" y="303067"/>
                  </a:lnTo>
                  <a:lnTo>
                    <a:pt x="116484" y="290728"/>
                  </a:lnTo>
                  <a:lnTo>
                    <a:pt x="147444" y="254211"/>
                  </a:lnTo>
                  <a:lnTo>
                    <a:pt x="167684" y="212032"/>
                  </a:lnTo>
                  <a:lnTo>
                    <a:pt x="187793" y="148916"/>
                  </a:lnTo>
                  <a:lnTo>
                    <a:pt x="183801" y="211971"/>
                  </a:lnTo>
                  <a:lnTo>
                    <a:pt x="183412" y="269961"/>
                  </a:lnTo>
                  <a:lnTo>
                    <a:pt x="183321" y="315009"/>
                  </a:lnTo>
                  <a:lnTo>
                    <a:pt x="186400" y="362326"/>
                  </a:lnTo>
                  <a:lnTo>
                    <a:pt x="190498" y="409482"/>
                  </a:lnTo>
                  <a:lnTo>
                    <a:pt x="192320" y="453837"/>
                  </a:lnTo>
                  <a:lnTo>
                    <a:pt x="193129" y="496947"/>
                  </a:lnTo>
                  <a:lnTo>
                    <a:pt x="190465" y="554440"/>
                  </a:lnTo>
                  <a:lnTo>
                    <a:pt x="183248" y="613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97501" y="2576708"/>
              <a:ext cx="343907" cy="447318"/>
            </a:xfrm>
            <a:custGeom>
              <a:avLst/>
              <a:gdLst/>
              <a:ahLst/>
              <a:cxnLst/>
              <a:rect l="0" t="0" r="0" b="0"/>
              <a:pathLst>
                <a:path w="343907" h="447318">
                  <a:moveTo>
                    <a:pt x="181815" y="13302"/>
                  </a:moveTo>
                  <a:lnTo>
                    <a:pt x="170636" y="2124"/>
                  </a:lnTo>
                  <a:lnTo>
                    <a:pt x="163834" y="0"/>
                  </a:lnTo>
                  <a:lnTo>
                    <a:pt x="146917" y="761"/>
                  </a:lnTo>
                  <a:lnTo>
                    <a:pt x="112073" y="18945"/>
                  </a:lnTo>
                  <a:lnTo>
                    <a:pt x="67953" y="57700"/>
                  </a:lnTo>
                  <a:lnTo>
                    <a:pt x="35494" y="112323"/>
                  </a:lnTo>
                  <a:lnTo>
                    <a:pt x="16798" y="161964"/>
                  </a:lnTo>
                  <a:lnTo>
                    <a:pt x="3849" y="210598"/>
                  </a:lnTo>
                  <a:lnTo>
                    <a:pt x="0" y="225551"/>
                  </a:lnTo>
                  <a:lnTo>
                    <a:pt x="1962" y="251524"/>
                  </a:lnTo>
                  <a:lnTo>
                    <a:pt x="16697" y="307973"/>
                  </a:lnTo>
                  <a:lnTo>
                    <a:pt x="40448" y="365873"/>
                  </a:lnTo>
                  <a:lnTo>
                    <a:pt x="82263" y="423203"/>
                  </a:lnTo>
                  <a:lnTo>
                    <a:pt x="103254" y="438415"/>
                  </a:lnTo>
                  <a:lnTo>
                    <a:pt x="115403" y="444110"/>
                  </a:lnTo>
                  <a:lnTo>
                    <a:pt x="141380" y="447317"/>
                  </a:lnTo>
                  <a:lnTo>
                    <a:pt x="190595" y="439845"/>
                  </a:lnTo>
                  <a:lnTo>
                    <a:pt x="240178" y="418698"/>
                  </a:lnTo>
                  <a:lnTo>
                    <a:pt x="268257" y="396502"/>
                  </a:lnTo>
                  <a:lnTo>
                    <a:pt x="297114" y="360159"/>
                  </a:lnTo>
                  <a:lnTo>
                    <a:pt x="319833" y="312866"/>
                  </a:lnTo>
                  <a:lnTo>
                    <a:pt x="334493" y="261809"/>
                  </a:lnTo>
                  <a:lnTo>
                    <a:pt x="343906" y="208466"/>
                  </a:lnTo>
                  <a:lnTo>
                    <a:pt x="340326" y="151067"/>
                  </a:lnTo>
                  <a:lnTo>
                    <a:pt x="325516" y="88565"/>
                  </a:lnTo>
                  <a:lnTo>
                    <a:pt x="300407" y="36747"/>
                  </a:lnTo>
                  <a:lnTo>
                    <a:pt x="280536" y="20603"/>
                  </a:lnTo>
                  <a:lnTo>
                    <a:pt x="268686" y="14660"/>
                  </a:lnTo>
                  <a:lnTo>
                    <a:pt x="243041" y="11176"/>
                  </a:lnTo>
                  <a:lnTo>
                    <a:pt x="185285" y="20258"/>
                  </a:lnTo>
                  <a:lnTo>
                    <a:pt x="160758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21471" y="2979564"/>
              <a:ext cx="66835" cy="221100"/>
            </a:xfrm>
            <a:custGeom>
              <a:avLst/>
              <a:gdLst/>
              <a:ahLst/>
              <a:cxnLst/>
              <a:rect l="0" t="0" r="0" b="0"/>
              <a:pathLst>
                <a:path w="66835" h="221100">
                  <a:moveTo>
                    <a:pt x="21057" y="0"/>
                  </a:moveTo>
                  <a:lnTo>
                    <a:pt x="40185" y="55045"/>
                  </a:lnTo>
                  <a:lnTo>
                    <a:pt x="65271" y="114513"/>
                  </a:lnTo>
                  <a:lnTo>
                    <a:pt x="66834" y="139412"/>
                  </a:lnTo>
                  <a:lnTo>
                    <a:pt x="58305" y="187936"/>
                  </a:lnTo>
                  <a:lnTo>
                    <a:pt x="52908" y="196651"/>
                  </a:lnTo>
                  <a:lnTo>
                    <a:pt x="37553" y="209453"/>
                  </a:lnTo>
                  <a:lnTo>
                    <a:pt x="22149" y="21592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81752" y="2547896"/>
              <a:ext cx="295537" cy="458167"/>
            </a:xfrm>
            <a:custGeom>
              <a:avLst/>
              <a:gdLst/>
              <a:ahLst/>
              <a:cxnLst/>
              <a:rect l="0" t="0" r="0" b="0"/>
              <a:pathLst>
                <a:path w="295537" h="458167">
                  <a:moveTo>
                    <a:pt x="155574" y="21057"/>
                  </a:moveTo>
                  <a:lnTo>
                    <a:pt x="133217" y="15468"/>
                  </a:lnTo>
                  <a:lnTo>
                    <a:pt x="112882" y="18963"/>
                  </a:lnTo>
                  <a:lnTo>
                    <a:pt x="65643" y="45860"/>
                  </a:lnTo>
                  <a:lnTo>
                    <a:pt x="45025" y="71075"/>
                  </a:lnTo>
                  <a:lnTo>
                    <a:pt x="18314" y="123744"/>
                  </a:lnTo>
                  <a:lnTo>
                    <a:pt x="5590" y="173925"/>
                  </a:lnTo>
                  <a:lnTo>
                    <a:pt x="0" y="233248"/>
                  </a:lnTo>
                  <a:lnTo>
                    <a:pt x="3933" y="284100"/>
                  </a:lnTo>
                  <a:lnTo>
                    <a:pt x="19069" y="346032"/>
                  </a:lnTo>
                  <a:lnTo>
                    <a:pt x="27055" y="366701"/>
                  </a:lnTo>
                  <a:lnTo>
                    <a:pt x="73158" y="428126"/>
                  </a:lnTo>
                  <a:lnTo>
                    <a:pt x="93208" y="446082"/>
                  </a:lnTo>
                  <a:lnTo>
                    <a:pt x="116937" y="455622"/>
                  </a:lnTo>
                  <a:lnTo>
                    <a:pt x="129816" y="458166"/>
                  </a:lnTo>
                  <a:lnTo>
                    <a:pt x="156604" y="454753"/>
                  </a:lnTo>
                  <a:lnTo>
                    <a:pt x="197993" y="436559"/>
                  </a:lnTo>
                  <a:lnTo>
                    <a:pt x="236773" y="405821"/>
                  </a:lnTo>
                  <a:lnTo>
                    <a:pt x="264251" y="370197"/>
                  </a:lnTo>
                  <a:lnTo>
                    <a:pt x="279801" y="331177"/>
                  </a:lnTo>
                  <a:lnTo>
                    <a:pt x="295536" y="271178"/>
                  </a:lnTo>
                  <a:lnTo>
                    <a:pt x="295180" y="217220"/>
                  </a:lnTo>
                  <a:lnTo>
                    <a:pt x="290541" y="174141"/>
                  </a:lnTo>
                  <a:lnTo>
                    <a:pt x="282240" y="130038"/>
                  </a:lnTo>
                  <a:lnTo>
                    <a:pt x="259005" y="75834"/>
                  </a:lnTo>
                  <a:lnTo>
                    <a:pt x="216883" y="21107"/>
                  </a:lnTo>
                  <a:lnTo>
                    <a:pt x="193741" y="9381"/>
                  </a:lnTo>
                  <a:lnTo>
                    <a:pt x="1555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09555" y="2590010"/>
              <a:ext cx="316438" cy="448124"/>
            </a:xfrm>
            <a:custGeom>
              <a:avLst/>
              <a:gdLst/>
              <a:ahLst/>
              <a:cxnLst/>
              <a:rect l="0" t="0" r="0" b="0"/>
              <a:pathLst>
                <a:path w="316438" h="448124">
                  <a:moveTo>
                    <a:pt x="133098" y="42114"/>
                  </a:moveTo>
                  <a:lnTo>
                    <a:pt x="90406" y="56686"/>
                  </a:lnTo>
                  <a:lnTo>
                    <a:pt x="69670" y="70817"/>
                  </a:lnTo>
                  <a:lnTo>
                    <a:pt x="40605" y="103911"/>
                  </a:lnTo>
                  <a:lnTo>
                    <a:pt x="15998" y="153367"/>
                  </a:lnTo>
                  <a:lnTo>
                    <a:pt x="5014" y="186316"/>
                  </a:lnTo>
                  <a:lnTo>
                    <a:pt x="0" y="240818"/>
                  </a:lnTo>
                  <a:lnTo>
                    <a:pt x="11224" y="303764"/>
                  </a:lnTo>
                  <a:lnTo>
                    <a:pt x="34178" y="364002"/>
                  </a:lnTo>
                  <a:lnTo>
                    <a:pt x="65595" y="412583"/>
                  </a:lnTo>
                  <a:lnTo>
                    <a:pt x="98409" y="437192"/>
                  </a:lnTo>
                  <a:lnTo>
                    <a:pt x="137767" y="448123"/>
                  </a:lnTo>
                  <a:lnTo>
                    <a:pt x="165198" y="444441"/>
                  </a:lnTo>
                  <a:lnTo>
                    <a:pt x="191818" y="433835"/>
                  </a:lnTo>
                  <a:lnTo>
                    <a:pt x="215348" y="417424"/>
                  </a:lnTo>
                  <a:lnTo>
                    <a:pt x="259049" y="361481"/>
                  </a:lnTo>
                  <a:lnTo>
                    <a:pt x="286230" y="313646"/>
                  </a:lnTo>
                  <a:lnTo>
                    <a:pt x="296214" y="253779"/>
                  </a:lnTo>
                  <a:lnTo>
                    <a:pt x="312303" y="190827"/>
                  </a:lnTo>
                  <a:lnTo>
                    <a:pt x="316437" y="137260"/>
                  </a:lnTo>
                  <a:lnTo>
                    <a:pt x="310253" y="87463"/>
                  </a:lnTo>
                  <a:lnTo>
                    <a:pt x="301910" y="58760"/>
                  </a:lnTo>
                  <a:lnTo>
                    <a:pt x="286504" y="34304"/>
                  </a:lnTo>
                  <a:lnTo>
                    <a:pt x="264839" y="17976"/>
                  </a:lnTo>
                  <a:lnTo>
                    <a:pt x="239613" y="7989"/>
                  </a:lnTo>
                  <a:lnTo>
                    <a:pt x="191529" y="1578"/>
                  </a:lnTo>
                  <a:lnTo>
                    <a:pt x="1646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18326" y="2583944"/>
              <a:ext cx="376365" cy="445414"/>
            </a:xfrm>
            <a:custGeom>
              <a:avLst/>
              <a:gdLst/>
              <a:ahLst/>
              <a:cxnLst/>
              <a:rect l="0" t="0" r="0" b="0"/>
              <a:pathLst>
                <a:path w="376365" h="445414">
                  <a:moveTo>
                    <a:pt x="171767" y="6066"/>
                  </a:moveTo>
                  <a:lnTo>
                    <a:pt x="139315" y="0"/>
                  </a:lnTo>
                  <a:lnTo>
                    <a:pt x="118739" y="2590"/>
                  </a:lnTo>
                  <a:lnTo>
                    <a:pt x="97896" y="13880"/>
                  </a:lnTo>
                  <a:lnTo>
                    <a:pt x="78104" y="31766"/>
                  </a:lnTo>
                  <a:lnTo>
                    <a:pt x="32961" y="92916"/>
                  </a:lnTo>
                  <a:lnTo>
                    <a:pt x="14843" y="139165"/>
                  </a:lnTo>
                  <a:lnTo>
                    <a:pt x="0" y="192754"/>
                  </a:lnTo>
                  <a:lnTo>
                    <a:pt x="6099" y="243095"/>
                  </a:lnTo>
                  <a:lnTo>
                    <a:pt x="17135" y="296875"/>
                  </a:lnTo>
                  <a:lnTo>
                    <a:pt x="32514" y="349469"/>
                  </a:lnTo>
                  <a:lnTo>
                    <a:pt x="69172" y="396706"/>
                  </a:lnTo>
                  <a:lnTo>
                    <a:pt x="93275" y="421938"/>
                  </a:lnTo>
                  <a:lnTo>
                    <a:pt x="126413" y="438643"/>
                  </a:lnTo>
                  <a:lnTo>
                    <a:pt x="165868" y="445413"/>
                  </a:lnTo>
                  <a:lnTo>
                    <a:pt x="201604" y="441829"/>
                  </a:lnTo>
                  <a:lnTo>
                    <a:pt x="251187" y="421732"/>
                  </a:lnTo>
                  <a:lnTo>
                    <a:pt x="308150" y="374449"/>
                  </a:lnTo>
                  <a:lnTo>
                    <a:pt x="342498" y="338284"/>
                  </a:lnTo>
                  <a:lnTo>
                    <a:pt x="356365" y="307662"/>
                  </a:lnTo>
                  <a:lnTo>
                    <a:pt x="371531" y="246098"/>
                  </a:lnTo>
                  <a:lnTo>
                    <a:pt x="376364" y="211013"/>
                  </a:lnTo>
                  <a:lnTo>
                    <a:pt x="372508" y="152969"/>
                  </a:lnTo>
                  <a:lnTo>
                    <a:pt x="361617" y="99376"/>
                  </a:lnTo>
                  <a:lnTo>
                    <a:pt x="336033" y="54510"/>
                  </a:lnTo>
                  <a:lnTo>
                    <a:pt x="299337" y="20810"/>
                  </a:lnTo>
                  <a:lnTo>
                    <a:pt x="272528" y="7549"/>
                  </a:lnTo>
                  <a:lnTo>
                    <a:pt x="245016" y="3996"/>
                  </a:lnTo>
                  <a:lnTo>
                    <a:pt x="182010" y="14217"/>
                  </a:lnTo>
                  <a:lnTo>
                    <a:pt x="171767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53388" y="2716352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417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5093896" y="1231834"/>
            <a:ext cx="359866" cy="718709"/>
          </a:xfrm>
          <a:custGeom>
            <a:avLst/>
            <a:gdLst/>
            <a:ahLst/>
            <a:cxnLst/>
            <a:rect l="0" t="0" r="0" b="0"/>
            <a:pathLst>
              <a:path w="359866" h="718709">
                <a:moveTo>
                  <a:pt x="180881" y="0"/>
                </a:moveTo>
                <a:lnTo>
                  <a:pt x="180881" y="54144"/>
                </a:lnTo>
                <a:lnTo>
                  <a:pt x="180881" y="109091"/>
                </a:lnTo>
                <a:lnTo>
                  <a:pt x="180881" y="165005"/>
                </a:lnTo>
                <a:lnTo>
                  <a:pt x="180881" y="221110"/>
                </a:lnTo>
                <a:lnTo>
                  <a:pt x="180881" y="282842"/>
                </a:lnTo>
                <a:lnTo>
                  <a:pt x="180881" y="344125"/>
                </a:lnTo>
                <a:lnTo>
                  <a:pt x="179711" y="392991"/>
                </a:lnTo>
                <a:lnTo>
                  <a:pt x="172548" y="452018"/>
                </a:lnTo>
                <a:lnTo>
                  <a:pt x="165197" y="508737"/>
                </a:lnTo>
                <a:lnTo>
                  <a:pt x="155827" y="562128"/>
                </a:lnTo>
                <a:lnTo>
                  <a:pt x="145641" y="616812"/>
                </a:lnTo>
                <a:lnTo>
                  <a:pt x="135215" y="658881"/>
                </a:lnTo>
                <a:lnTo>
                  <a:pt x="130549" y="663862"/>
                </a:lnTo>
                <a:lnTo>
                  <a:pt x="125100" y="663673"/>
                </a:lnTo>
                <a:lnTo>
                  <a:pt x="119127" y="660037"/>
                </a:lnTo>
                <a:lnTo>
                  <a:pt x="109371" y="646639"/>
                </a:lnTo>
                <a:lnTo>
                  <a:pt x="83197" y="585938"/>
                </a:lnTo>
                <a:lnTo>
                  <a:pt x="59049" y="527329"/>
                </a:lnTo>
                <a:lnTo>
                  <a:pt x="35044" y="473901"/>
                </a:lnTo>
                <a:lnTo>
                  <a:pt x="15766" y="423286"/>
                </a:lnTo>
                <a:lnTo>
                  <a:pt x="3771" y="395967"/>
                </a:lnTo>
                <a:lnTo>
                  <a:pt x="807" y="392660"/>
                </a:lnTo>
                <a:lnTo>
                  <a:pt x="0" y="396304"/>
                </a:lnTo>
                <a:lnTo>
                  <a:pt x="11222" y="446595"/>
                </a:lnTo>
                <a:lnTo>
                  <a:pt x="28186" y="498092"/>
                </a:lnTo>
                <a:lnTo>
                  <a:pt x="46861" y="548575"/>
                </a:lnTo>
                <a:lnTo>
                  <a:pt x="70483" y="604499"/>
                </a:lnTo>
                <a:lnTo>
                  <a:pt x="108251" y="665589"/>
                </a:lnTo>
                <a:lnTo>
                  <a:pt x="133495" y="697380"/>
                </a:lnTo>
                <a:lnTo>
                  <a:pt x="161381" y="716028"/>
                </a:lnTo>
                <a:lnTo>
                  <a:pt x="184693" y="718708"/>
                </a:lnTo>
                <a:lnTo>
                  <a:pt x="197460" y="717784"/>
                </a:lnTo>
                <a:lnTo>
                  <a:pt x="217885" y="707400"/>
                </a:lnTo>
                <a:lnTo>
                  <a:pt x="257417" y="668237"/>
                </a:lnTo>
                <a:lnTo>
                  <a:pt x="293096" y="605945"/>
                </a:lnTo>
                <a:lnTo>
                  <a:pt x="336601" y="543035"/>
                </a:lnTo>
                <a:lnTo>
                  <a:pt x="359865" y="51589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4324113" y="2510233"/>
            <a:ext cx="1636099" cy="479861"/>
            <a:chOff x="4324113" y="2510233"/>
            <a:chExt cx="1636099" cy="479861"/>
          </a:xfrm>
        </p:grpSpPr>
        <p:sp>
          <p:nvSpPr>
            <p:cNvPr id="27" name="Freeform 26"/>
            <p:cNvSpPr/>
            <p:nvPr/>
          </p:nvSpPr>
          <p:spPr>
            <a:xfrm>
              <a:off x="4324113" y="2510233"/>
              <a:ext cx="297898" cy="377643"/>
            </a:xfrm>
            <a:custGeom>
              <a:avLst/>
              <a:gdLst/>
              <a:ahLst/>
              <a:cxnLst/>
              <a:rect l="0" t="0" r="0" b="0"/>
              <a:pathLst>
                <a:path w="297898" h="377643">
                  <a:moveTo>
                    <a:pt x="150498" y="16606"/>
                  </a:moveTo>
                  <a:lnTo>
                    <a:pt x="134857" y="34587"/>
                  </a:lnTo>
                  <a:lnTo>
                    <a:pt x="103655" y="90960"/>
                  </a:lnTo>
                  <a:lnTo>
                    <a:pt x="90295" y="111653"/>
                  </a:lnTo>
                  <a:lnTo>
                    <a:pt x="85796" y="112726"/>
                  </a:lnTo>
                  <a:lnTo>
                    <a:pt x="82797" y="107592"/>
                  </a:lnTo>
                  <a:lnTo>
                    <a:pt x="80634" y="87460"/>
                  </a:lnTo>
                  <a:lnTo>
                    <a:pt x="83572" y="62914"/>
                  </a:lnTo>
                  <a:lnTo>
                    <a:pt x="91898" y="42647"/>
                  </a:lnTo>
                  <a:lnTo>
                    <a:pt x="116306" y="10571"/>
                  </a:lnTo>
                  <a:lnTo>
                    <a:pt x="136081" y="2226"/>
                  </a:lnTo>
                  <a:lnTo>
                    <a:pt x="147906" y="0"/>
                  </a:lnTo>
                  <a:lnTo>
                    <a:pt x="156959" y="3196"/>
                  </a:lnTo>
                  <a:lnTo>
                    <a:pt x="164164" y="10005"/>
                  </a:lnTo>
                  <a:lnTo>
                    <a:pt x="179893" y="41946"/>
                  </a:lnTo>
                  <a:lnTo>
                    <a:pt x="188844" y="81046"/>
                  </a:lnTo>
                  <a:lnTo>
                    <a:pt x="191868" y="136180"/>
                  </a:lnTo>
                  <a:lnTo>
                    <a:pt x="184059" y="192130"/>
                  </a:lnTo>
                  <a:lnTo>
                    <a:pt x="171252" y="248243"/>
                  </a:lnTo>
                  <a:lnTo>
                    <a:pt x="157817" y="287230"/>
                  </a:lnTo>
                  <a:lnTo>
                    <a:pt x="124339" y="341409"/>
                  </a:lnTo>
                  <a:lnTo>
                    <a:pt x="96344" y="364878"/>
                  </a:lnTo>
                  <a:lnTo>
                    <a:pt x="76127" y="375334"/>
                  </a:lnTo>
                  <a:lnTo>
                    <a:pt x="55443" y="377642"/>
                  </a:lnTo>
                  <a:lnTo>
                    <a:pt x="35722" y="373598"/>
                  </a:lnTo>
                  <a:lnTo>
                    <a:pt x="19158" y="364002"/>
                  </a:lnTo>
                  <a:lnTo>
                    <a:pt x="7117" y="348819"/>
                  </a:lnTo>
                  <a:lnTo>
                    <a:pt x="2268" y="339857"/>
                  </a:lnTo>
                  <a:lnTo>
                    <a:pt x="0" y="320540"/>
                  </a:lnTo>
                  <a:lnTo>
                    <a:pt x="4061" y="300257"/>
                  </a:lnTo>
                  <a:lnTo>
                    <a:pt x="13665" y="279544"/>
                  </a:lnTo>
                  <a:lnTo>
                    <a:pt x="28852" y="264879"/>
                  </a:lnTo>
                  <a:lnTo>
                    <a:pt x="48470" y="255631"/>
                  </a:lnTo>
                  <a:lnTo>
                    <a:pt x="84653" y="251595"/>
                  </a:lnTo>
                  <a:lnTo>
                    <a:pt x="118120" y="258458"/>
                  </a:lnTo>
                  <a:lnTo>
                    <a:pt x="177040" y="287722"/>
                  </a:lnTo>
                  <a:lnTo>
                    <a:pt x="212175" y="308156"/>
                  </a:lnTo>
                  <a:lnTo>
                    <a:pt x="237182" y="312690"/>
                  </a:lnTo>
                  <a:lnTo>
                    <a:pt x="271328" y="308665"/>
                  </a:lnTo>
                  <a:lnTo>
                    <a:pt x="297897" y="300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44858" y="2577170"/>
              <a:ext cx="215205" cy="265474"/>
            </a:xfrm>
            <a:custGeom>
              <a:avLst/>
              <a:gdLst/>
              <a:ahLst/>
              <a:cxnLst/>
              <a:rect l="0" t="0" r="0" b="0"/>
              <a:pathLst>
                <a:path w="215205" h="265474">
                  <a:moveTo>
                    <a:pt x="92965" y="23368"/>
                  </a:moveTo>
                  <a:lnTo>
                    <a:pt x="81787" y="12190"/>
                  </a:lnTo>
                  <a:lnTo>
                    <a:pt x="76154" y="12407"/>
                  </a:lnTo>
                  <a:lnTo>
                    <a:pt x="57049" y="28309"/>
                  </a:lnTo>
                  <a:lnTo>
                    <a:pt x="22667" y="67751"/>
                  </a:lnTo>
                  <a:lnTo>
                    <a:pt x="7276" y="103329"/>
                  </a:lnTo>
                  <a:lnTo>
                    <a:pt x="0" y="164509"/>
                  </a:lnTo>
                  <a:lnTo>
                    <a:pt x="1079" y="207387"/>
                  </a:lnTo>
                  <a:lnTo>
                    <a:pt x="9623" y="231497"/>
                  </a:lnTo>
                  <a:lnTo>
                    <a:pt x="24339" y="250791"/>
                  </a:lnTo>
                  <a:lnTo>
                    <a:pt x="33177" y="259211"/>
                  </a:lnTo>
                  <a:lnTo>
                    <a:pt x="44917" y="263655"/>
                  </a:lnTo>
                  <a:lnTo>
                    <a:pt x="73560" y="265473"/>
                  </a:lnTo>
                  <a:lnTo>
                    <a:pt x="102668" y="256143"/>
                  </a:lnTo>
                  <a:lnTo>
                    <a:pt x="164000" y="220052"/>
                  </a:lnTo>
                  <a:lnTo>
                    <a:pt x="197031" y="188735"/>
                  </a:lnTo>
                  <a:lnTo>
                    <a:pt x="204456" y="179236"/>
                  </a:lnTo>
                  <a:lnTo>
                    <a:pt x="212707" y="156204"/>
                  </a:lnTo>
                  <a:lnTo>
                    <a:pt x="215204" y="129200"/>
                  </a:lnTo>
                  <a:lnTo>
                    <a:pt x="207275" y="70443"/>
                  </a:lnTo>
                  <a:lnTo>
                    <a:pt x="194686" y="35367"/>
                  </a:lnTo>
                  <a:lnTo>
                    <a:pt x="188855" y="24348"/>
                  </a:lnTo>
                  <a:lnTo>
                    <a:pt x="173018" y="8986"/>
                  </a:lnTo>
                  <a:lnTo>
                    <a:pt x="163881" y="3252"/>
                  </a:lnTo>
                  <a:lnTo>
                    <a:pt x="144371" y="0"/>
                  </a:lnTo>
                  <a:lnTo>
                    <a:pt x="82437" y="12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16808" y="2874279"/>
              <a:ext cx="37176" cy="115815"/>
            </a:xfrm>
            <a:custGeom>
              <a:avLst/>
              <a:gdLst/>
              <a:ahLst/>
              <a:cxnLst/>
              <a:rect l="0" t="0" r="0" b="0"/>
              <a:pathLst>
                <a:path w="37176" h="115815">
                  <a:moveTo>
                    <a:pt x="31586" y="0"/>
                  </a:moveTo>
                  <a:lnTo>
                    <a:pt x="37175" y="16768"/>
                  </a:lnTo>
                  <a:lnTo>
                    <a:pt x="35061" y="49552"/>
                  </a:lnTo>
                  <a:lnTo>
                    <a:pt x="27026" y="83313"/>
                  </a:lnTo>
                  <a:lnTo>
                    <a:pt x="17471" y="9863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41376" y="2579481"/>
              <a:ext cx="260405" cy="310865"/>
            </a:xfrm>
            <a:custGeom>
              <a:avLst/>
              <a:gdLst/>
              <a:ahLst/>
              <a:cxnLst/>
              <a:rect l="0" t="0" r="0" b="0"/>
              <a:pathLst>
                <a:path w="260405" h="310865">
                  <a:moveTo>
                    <a:pt x="138645" y="52643"/>
                  </a:moveTo>
                  <a:lnTo>
                    <a:pt x="127466" y="35875"/>
                  </a:lnTo>
                  <a:lnTo>
                    <a:pt x="118324" y="32106"/>
                  </a:lnTo>
                  <a:lnTo>
                    <a:pt x="92568" y="31037"/>
                  </a:lnTo>
                  <a:lnTo>
                    <a:pt x="81021" y="34729"/>
                  </a:lnTo>
                  <a:lnTo>
                    <a:pt x="61951" y="48191"/>
                  </a:lnTo>
                  <a:lnTo>
                    <a:pt x="31815" y="85429"/>
                  </a:lnTo>
                  <a:lnTo>
                    <a:pt x="3925" y="142618"/>
                  </a:lnTo>
                  <a:lnTo>
                    <a:pt x="0" y="172570"/>
                  </a:lnTo>
                  <a:lnTo>
                    <a:pt x="7013" y="233870"/>
                  </a:lnTo>
                  <a:lnTo>
                    <a:pt x="21914" y="271286"/>
                  </a:lnTo>
                  <a:lnTo>
                    <a:pt x="46735" y="299010"/>
                  </a:lnTo>
                  <a:lnTo>
                    <a:pt x="69330" y="308369"/>
                  </a:lnTo>
                  <a:lnTo>
                    <a:pt x="81906" y="310864"/>
                  </a:lnTo>
                  <a:lnTo>
                    <a:pt x="108358" y="307398"/>
                  </a:lnTo>
                  <a:lnTo>
                    <a:pt x="149558" y="289173"/>
                  </a:lnTo>
                  <a:lnTo>
                    <a:pt x="211008" y="241415"/>
                  </a:lnTo>
                  <a:lnTo>
                    <a:pt x="232807" y="220770"/>
                  </a:lnTo>
                  <a:lnTo>
                    <a:pt x="247955" y="193656"/>
                  </a:lnTo>
                  <a:lnTo>
                    <a:pt x="259940" y="148627"/>
                  </a:lnTo>
                  <a:lnTo>
                    <a:pt x="260404" y="119869"/>
                  </a:lnTo>
                  <a:lnTo>
                    <a:pt x="244757" y="66399"/>
                  </a:lnTo>
                  <a:lnTo>
                    <a:pt x="240972" y="54794"/>
                  </a:lnTo>
                  <a:lnTo>
                    <a:pt x="227407" y="35662"/>
                  </a:lnTo>
                  <a:lnTo>
                    <a:pt x="209680" y="20529"/>
                  </a:lnTo>
                  <a:lnTo>
                    <a:pt x="1702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09108" y="2621595"/>
              <a:ext cx="274505" cy="286633"/>
            </a:xfrm>
            <a:custGeom>
              <a:avLst/>
              <a:gdLst/>
              <a:ahLst/>
              <a:cxnLst/>
              <a:rect l="0" t="0" r="0" b="0"/>
              <a:pathLst>
                <a:path w="274505" h="286633">
                  <a:moveTo>
                    <a:pt x="144653" y="0"/>
                  </a:moveTo>
                  <a:lnTo>
                    <a:pt x="100691" y="20244"/>
                  </a:lnTo>
                  <a:lnTo>
                    <a:pt x="61230" y="54562"/>
                  </a:lnTo>
                  <a:lnTo>
                    <a:pt x="22389" y="111127"/>
                  </a:lnTo>
                  <a:lnTo>
                    <a:pt x="3432" y="165408"/>
                  </a:lnTo>
                  <a:lnTo>
                    <a:pt x="0" y="193228"/>
                  </a:lnTo>
                  <a:lnTo>
                    <a:pt x="4714" y="218071"/>
                  </a:lnTo>
                  <a:lnTo>
                    <a:pt x="15777" y="240810"/>
                  </a:lnTo>
                  <a:lnTo>
                    <a:pt x="32393" y="262615"/>
                  </a:lnTo>
                  <a:lnTo>
                    <a:pt x="54596" y="277765"/>
                  </a:lnTo>
                  <a:lnTo>
                    <a:pt x="67068" y="283443"/>
                  </a:lnTo>
                  <a:lnTo>
                    <a:pt x="93403" y="286632"/>
                  </a:lnTo>
                  <a:lnTo>
                    <a:pt x="154027" y="279147"/>
                  </a:lnTo>
                  <a:lnTo>
                    <a:pt x="181575" y="266785"/>
                  </a:lnTo>
                  <a:lnTo>
                    <a:pt x="243622" y="226249"/>
                  </a:lnTo>
                  <a:lnTo>
                    <a:pt x="263535" y="190389"/>
                  </a:lnTo>
                  <a:lnTo>
                    <a:pt x="274504" y="150129"/>
                  </a:lnTo>
                  <a:lnTo>
                    <a:pt x="270215" y="108564"/>
                  </a:lnTo>
                  <a:lnTo>
                    <a:pt x="254646" y="68952"/>
                  </a:lnTo>
                  <a:lnTo>
                    <a:pt x="234046" y="41358"/>
                  </a:lnTo>
                  <a:lnTo>
                    <a:pt x="205065" y="19533"/>
                  </a:lnTo>
                  <a:lnTo>
                    <a:pt x="168532" y="6308"/>
                  </a:lnTo>
                  <a:lnTo>
                    <a:pt x="1235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15826" y="2648167"/>
              <a:ext cx="344386" cy="305816"/>
            </a:xfrm>
            <a:custGeom>
              <a:avLst/>
              <a:gdLst/>
              <a:ahLst/>
              <a:cxnLst/>
              <a:rect l="0" t="0" r="0" b="0"/>
              <a:pathLst>
                <a:path w="344386" h="305816">
                  <a:moveTo>
                    <a:pt x="164319" y="57656"/>
                  </a:moveTo>
                  <a:lnTo>
                    <a:pt x="158730" y="40889"/>
                  </a:lnTo>
                  <a:lnTo>
                    <a:pt x="146627" y="29537"/>
                  </a:lnTo>
                  <a:lnTo>
                    <a:pt x="128380" y="21762"/>
                  </a:lnTo>
                  <a:lnTo>
                    <a:pt x="104672" y="18307"/>
                  </a:lnTo>
                  <a:lnTo>
                    <a:pt x="81657" y="23010"/>
                  </a:lnTo>
                  <a:lnTo>
                    <a:pt x="52089" y="38812"/>
                  </a:lnTo>
                  <a:lnTo>
                    <a:pt x="28510" y="61432"/>
                  </a:lnTo>
                  <a:lnTo>
                    <a:pt x="15052" y="82731"/>
                  </a:lnTo>
                  <a:lnTo>
                    <a:pt x="0" y="140945"/>
                  </a:lnTo>
                  <a:lnTo>
                    <a:pt x="41" y="169543"/>
                  </a:lnTo>
                  <a:lnTo>
                    <a:pt x="14388" y="211951"/>
                  </a:lnTo>
                  <a:lnTo>
                    <a:pt x="41516" y="251812"/>
                  </a:lnTo>
                  <a:lnTo>
                    <a:pt x="79840" y="279481"/>
                  </a:lnTo>
                  <a:lnTo>
                    <a:pt x="126550" y="300157"/>
                  </a:lnTo>
                  <a:lnTo>
                    <a:pt x="156111" y="305815"/>
                  </a:lnTo>
                  <a:lnTo>
                    <a:pt x="184847" y="302090"/>
                  </a:lnTo>
                  <a:lnTo>
                    <a:pt x="247091" y="280225"/>
                  </a:lnTo>
                  <a:lnTo>
                    <a:pt x="295408" y="241037"/>
                  </a:lnTo>
                  <a:lnTo>
                    <a:pt x="332476" y="182267"/>
                  </a:lnTo>
                  <a:lnTo>
                    <a:pt x="339594" y="168806"/>
                  </a:lnTo>
                  <a:lnTo>
                    <a:pt x="344385" y="141371"/>
                  </a:lnTo>
                  <a:lnTo>
                    <a:pt x="341444" y="113580"/>
                  </a:lnTo>
                  <a:lnTo>
                    <a:pt x="325465" y="71627"/>
                  </a:lnTo>
                  <a:lnTo>
                    <a:pt x="297854" y="31900"/>
                  </a:lnTo>
                  <a:lnTo>
                    <a:pt x="273581" y="12674"/>
                  </a:lnTo>
                  <a:lnTo>
                    <a:pt x="244075" y="2569"/>
                  </a:lnTo>
                  <a:lnTo>
                    <a:pt x="194579" y="0"/>
                  </a:lnTo>
                  <a:lnTo>
                    <a:pt x="155348" y="6648"/>
                  </a:lnTo>
                  <a:lnTo>
                    <a:pt x="132733" y="15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309459" y="3520928"/>
            <a:ext cx="1812064" cy="827342"/>
            <a:chOff x="6309459" y="3520928"/>
            <a:chExt cx="1812064" cy="827342"/>
          </a:xfrm>
        </p:grpSpPr>
        <p:sp>
          <p:nvSpPr>
            <p:cNvPr id="34" name="Freeform 33"/>
            <p:cNvSpPr/>
            <p:nvPr/>
          </p:nvSpPr>
          <p:spPr>
            <a:xfrm>
              <a:off x="6309459" y="3520928"/>
              <a:ext cx="314684" cy="585187"/>
            </a:xfrm>
            <a:custGeom>
              <a:avLst/>
              <a:gdLst/>
              <a:ahLst/>
              <a:cxnLst/>
              <a:rect l="0" t="0" r="0" b="0"/>
              <a:pathLst>
                <a:path w="314684" h="585187">
                  <a:moveTo>
                    <a:pt x="281380" y="174574"/>
                  </a:moveTo>
                  <a:lnTo>
                    <a:pt x="310688" y="139677"/>
                  </a:lnTo>
                  <a:lnTo>
                    <a:pt x="314683" y="114221"/>
                  </a:lnTo>
                  <a:lnTo>
                    <a:pt x="311389" y="85749"/>
                  </a:lnTo>
                  <a:lnTo>
                    <a:pt x="302127" y="61397"/>
                  </a:lnTo>
                  <a:lnTo>
                    <a:pt x="278169" y="33546"/>
                  </a:lnTo>
                  <a:lnTo>
                    <a:pt x="237664" y="10475"/>
                  </a:lnTo>
                  <a:lnTo>
                    <a:pt x="194208" y="0"/>
                  </a:lnTo>
                  <a:lnTo>
                    <a:pt x="157285" y="2486"/>
                  </a:lnTo>
                  <a:lnTo>
                    <a:pt x="100066" y="22211"/>
                  </a:lnTo>
                  <a:lnTo>
                    <a:pt x="54805" y="55522"/>
                  </a:lnTo>
                  <a:lnTo>
                    <a:pt x="38251" y="81978"/>
                  </a:lnTo>
                  <a:lnTo>
                    <a:pt x="14942" y="136830"/>
                  </a:lnTo>
                  <a:lnTo>
                    <a:pt x="2914" y="175089"/>
                  </a:lnTo>
                  <a:lnTo>
                    <a:pt x="0" y="222430"/>
                  </a:lnTo>
                  <a:lnTo>
                    <a:pt x="7195" y="271162"/>
                  </a:lnTo>
                  <a:lnTo>
                    <a:pt x="23626" y="307698"/>
                  </a:lnTo>
                  <a:lnTo>
                    <a:pt x="36581" y="325767"/>
                  </a:lnTo>
                  <a:lnTo>
                    <a:pt x="56377" y="338477"/>
                  </a:lnTo>
                  <a:lnTo>
                    <a:pt x="68207" y="343504"/>
                  </a:lnTo>
                  <a:lnTo>
                    <a:pt x="79603" y="344516"/>
                  </a:lnTo>
                  <a:lnTo>
                    <a:pt x="101624" y="339401"/>
                  </a:lnTo>
                  <a:lnTo>
                    <a:pt x="119990" y="326209"/>
                  </a:lnTo>
                  <a:lnTo>
                    <a:pt x="165263" y="273992"/>
                  </a:lnTo>
                  <a:lnTo>
                    <a:pt x="200621" y="217302"/>
                  </a:lnTo>
                  <a:lnTo>
                    <a:pt x="230162" y="164126"/>
                  </a:lnTo>
                  <a:lnTo>
                    <a:pt x="232027" y="162930"/>
                  </a:lnTo>
                  <a:lnTo>
                    <a:pt x="229402" y="223705"/>
                  </a:lnTo>
                  <a:lnTo>
                    <a:pt x="221633" y="280595"/>
                  </a:lnTo>
                  <a:lnTo>
                    <a:pt x="219224" y="333500"/>
                  </a:lnTo>
                  <a:lnTo>
                    <a:pt x="218510" y="382190"/>
                  </a:lnTo>
                  <a:lnTo>
                    <a:pt x="218299" y="438861"/>
                  </a:lnTo>
                  <a:lnTo>
                    <a:pt x="219406" y="492047"/>
                  </a:lnTo>
                  <a:lnTo>
                    <a:pt x="226548" y="549414"/>
                  </a:lnTo>
                  <a:lnTo>
                    <a:pt x="228738" y="585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06550" y="3674445"/>
              <a:ext cx="339286" cy="490638"/>
            </a:xfrm>
            <a:custGeom>
              <a:avLst/>
              <a:gdLst/>
              <a:ahLst/>
              <a:cxnLst/>
              <a:rect l="0" t="0" r="0" b="0"/>
              <a:pathLst>
                <a:path w="339286" h="490638">
                  <a:moveTo>
                    <a:pt x="205388" y="0"/>
                  </a:moveTo>
                  <a:lnTo>
                    <a:pt x="183031" y="0"/>
                  </a:lnTo>
                  <a:lnTo>
                    <a:pt x="162695" y="9359"/>
                  </a:lnTo>
                  <a:lnTo>
                    <a:pt x="103171" y="60873"/>
                  </a:lnTo>
                  <a:lnTo>
                    <a:pt x="59346" y="113605"/>
                  </a:lnTo>
                  <a:lnTo>
                    <a:pt x="34525" y="168165"/>
                  </a:lnTo>
                  <a:lnTo>
                    <a:pt x="13536" y="227324"/>
                  </a:lnTo>
                  <a:lnTo>
                    <a:pt x="3844" y="289096"/>
                  </a:lnTo>
                  <a:lnTo>
                    <a:pt x="0" y="313320"/>
                  </a:lnTo>
                  <a:lnTo>
                    <a:pt x="7063" y="363708"/>
                  </a:lnTo>
                  <a:lnTo>
                    <a:pt x="19723" y="423704"/>
                  </a:lnTo>
                  <a:lnTo>
                    <a:pt x="32793" y="446066"/>
                  </a:lnTo>
                  <a:lnTo>
                    <a:pt x="69779" y="479486"/>
                  </a:lnTo>
                  <a:lnTo>
                    <a:pt x="93255" y="488016"/>
                  </a:lnTo>
                  <a:lnTo>
                    <a:pt x="119285" y="490637"/>
                  </a:lnTo>
                  <a:lnTo>
                    <a:pt x="182467" y="479786"/>
                  </a:lnTo>
                  <a:lnTo>
                    <a:pt x="232142" y="458158"/>
                  </a:lnTo>
                  <a:lnTo>
                    <a:pt x="259068" y="437048"/>
                  </a:lnTo>
                  <a:lnTo>
                    <a:pt x="296309" y="383287"/>
                  </a:lnTo>
                  <a:lnTo>
                    <a:pt x="323477" y="342650"/>
                  </a:lnTo>
                  <a:lnTo>
                    <a:pt x="336173" y="298318"/>
                  </a:lnTo>
                  <a:lnTo>
                    <a:pt x="339285" y="250478"/>
                  </a:lnTo>
                  <a:lnTo>
                    <a:pt x="330449" y="195447"/>
                  </a:lnTo>
                  <a:lnTo>
                    <a:pt x="311850" y="134533"/>
                  </a:lnTo>
                  <a:lnTo>
                    <a:pt x="267328" y="74778"/>
                  </a:lnTo>
                  <a:lnTo>
                    <a:pt x="257210" y="63890"/>
                  </a:lnTo>
                  <a:lnTo>
                    <a:pt x="230369" y="51793"/>
                  </a:lnTo>
                  <a:lnTo>
                    <a:pt x="203622" y="47585"/>
                  </a:lnTo>
                  <a:lnTo>
                    <a:pt x="173802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90922" y="4106114"/>
              <a:ext cx="83079" cy="242156"/>
            </a:xfrm>
            <a:custGeom>
              <a:avLst/>
              <a:gdLst/>
              <a:ahLst/>
              <a:cxnLst/>
              <a:rect l="0" t="0" r="0" b="0"/>
              <a:pathLst>
                <a:path w="83079" h="242156">
                  <a:moveTo>
                    <a:pt x="31585" y="0"/>
                  </a:moveTo>
                  <a:lnTo>
                    <a:pt x="60894" y="34897"/>
                  </a:lnTo>
                  <a:lnTo>
                    <a:pt x="75494" y="64152"/>
                  </a:lnTo>
                  <a:lnTo>
                    <a:pt x="83078" y="127395"/>
                  </a:lnTo>
                  <a:lnTo>
                    <a:pt x="78412" y="182702"/>
                  </a:lnTo>
                  <a:lnTo>
                    <a:pt x="69555" y="204423"/>
                  </a:lnTo>
                  <a:lnTo>
                    <a:pt x="63917" y="213491"/>
                  </a:lnTo>
                  <a:lnTo>
                    <a:pt x="48295" y="226686"/>
                  </a:lnTo>
                  <a:lnTo>
                    <a:pt x="30823" y="23527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49958" y="3663917"/>
              <a:ext cx="245475" cy="444068"/>
            </a:xfrm>
            <a:custGeom>
              <a:avLst/>
              <a:gdLst/>
              <a:ahLst/>
              <a:cxnLst/>
              <a:rect l="0" t="0" r="0" b="0"/>
              <a:pathLst>
                <a:path w="245475" h="444068">
                  <a:moveTo>
                    <a:pt x="114705" y="0"/>
                  </a:moveTo>
                  <a:lnTo>
                    <a:pt x="92348" y="5589"/>
                  </a:lnTo>
                  <a:lnTo>
                    <a:pt x="75133" y="17692"/>
                  </a:lnTo>
                  <a:lnTo>
                    <a:pt x="45017" y="48468"/>
                  </a:lnTo>
                  <a:lnTo>
                    <a:pt x="24944" y="99954"/>
                  </a:lnTo>
                  <a:lnTo>
                    <a:pt x="12832" y="149465"/>
                  </a:lnTo>
                  <a:lnTo>
                    <a:pt x="2634" y="212965"/>
                  </a:lnTo>
                  <a:lnTo>
                    <a:pt x="0" y="267041"/>
                  </a:lnTo>
                  <a:lnTo>
                    <a:pt x="1559" y="326348"/>
                  </a:lnTo>
                  <a:lnTo>
                    <a:pt x="15799" y="379145"/>
                  </a:lnTo>
                  <a:lnTo>
                    <a:pt x="28244" y="405985"/>
                  </a:lnTo>
                  <a:lnTo>
                    <a:pt x="44692" y="423373"/>
                  </a:lnTo>
                  <a:lnTo>
                    <a:pt x="76803" y="439739"/>
                  </a:lnTo>
                  <a:lnTo>
                    <a:pt x="89437" y="444067"/>
                  </a:lnTo>
                  <a:lnTo>
                    <a:pt x="115953" y="442638"/>
                  </a:lnTo>
                  <a:lnTo>
                    <a:pt x="142166" y="433034"/>
                  </a:lnTo>
                  <a:lnTo>
                    <a:pt x="198390" y="388348"/>
                  </a:lnTo>
                  <a:lnTo>
                    <a:pt x="219179" y="357611"/>
                  </a:lnTo>
                  <a:lnTo>
                    <a:pt x="236684" y="301313"/>
                  </a:lnTo>
                  <a:lnTo>
                    <a:pt x="245474" y="261633"/>
                  </a:lnTo>
                  <a:lnTo>
                    <a:pt x="241708" y="210492"/>
                  </a:lnTo>
                  <a:lnTo>
                    <a:pt x="226835" y="153752"/>
                  </a:lnTo>
                  <a:lnTo>
                    <a:pt x="196126" y="92502"/>
                  </a:lnTo>
                  <a:lnTo>
                    <a:pt x="166516" y="55094"/>
                  </a:lnTo>
                  <a:lnTo>
                    <a:pt x="149041" y="42033"/>
                  </a:lnTo>
                  <a:lnTo>
                    <a:pt x="12523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45478" y="3706031"/>
              <a:ext cx="268982" cy="432254"/>
            </a:xfrm>
            <a:custGeom>
              <a:avLst/>
              <a:gdLst/>
              <a:ahLst/>
              <a:cxnLst/>
              <a:rect l="0" t="0" r="0" b="0"/>
              <a:pathLst>
                <a:path w="268982" h="432254">
                  <a:moveTo>
                    <a:pt x="145568" y="31585"/>
                  </a:moveTo>
                  <a:lnTo>
                    <a:pt x="91693" y="51883"/>
                  </a:lnTo>
                  <a:lnTo>
                    <a:pt x="62145" y="77764"/>
                  </a:lnTo>
                  <a:lnTo>
                    <a:pt x="30608" y="127838"/>
                  </a:lnTo>
                  <a:lnTo>
                    <a:pt x="7436" y="177200"/>
                  </a:lnTo>
                  <a:lnTo>
                    <a:pt x="0" y="238727"/>
                  </a:lnTo>
                  <a:lnTo>
                    <a:pt x="1051" y="294562"/>
                  </a:lnTo>
                  <a:lnTo>
                    <a:pt x="16311" y="341781"/>
                  </a:lnTo>
                  <a:lnTo>
                    <a:pt x="56754" y="402659"/>
                  </a:lnTo>
                  <a:lnTo>
                    <a:pt x="84158" y="426842"/>
                  </a:lnTo>
                  <a:lnTo>
                    <a:pt x="110477" y="432253"/>
                  </a:lnTo>
                  <a:lnTo>
                    <a:pt x="140500" y="429589"/>
                  </a:lnTo>
                  <a:lnTo>
                    <a:pt x="169442" y="420605"/>
                  </a:lnTo>
                  <a:lnTo>
                    <a:pt x="206454" y="391216"/>
                  </a:lnTo>
                  <a:lnTo>
                    <a:pt x="228470" y="358461"/>
                  </a:lnTo>
                  <a:lnTo>
                    <a:pt x="253624" y="301480"/>
                  </a:lnTo>
                  <a:lnTo>
                    <a:pt x="265972" y="262853"/>
                  </a:lnTo>
                  <a:lnTo>
                    <a:pt x="268981" y="214233"/>
                  </a:lnTo>
                  <a:lnTo>
                    <a:pt x="261814" y="157063"/>
                  </a:lnTo>
                  <a:lnTo>
                    <a:pt x="245392" y="103729"/>
                  </a:lnTo>
                  <a:lnTo>
                    <a:pt x="223369" y="58940"/>
                  </a:lnTo>
                  <a:lnTo>
                    <a:pt x="200813" y="34384"/>
                  </a:lnTo>
                  <a:lnTo>
                    <a:pt x="161807" y="12007"/>
                  </a:lnTo>
                  <a:lnTo>
                    <a:pt x="1139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94096" y="3758124"/>
              <a:ext cx="327427" cy="403239"/>
            </a:xfrm>
            <a:custGeom>
              <a:avLst/>
              <a:gdLst/>
              <a:ahLst/>
              <a:cxnLst/>
              <a:rect l="0" t="0" r="0" b="0"/>
              <a:pathLst>
                <a:path w="327427" h="403239">
                  <a:moveTo>
                    <a:pt x="154919" y="21606"/>
                  </a:moveTo>
                  <a:lnTo>
                    <a:pt x="138152" y="4839"/>
                  </a:lnTo>
                  <a:lnTo>
                    <a:pt x="128533" y="1069"/>
                  </a:lnTo>
                  <a:lnTo>
                    <a:pt x="105367" y="0"/>
                  </a:lnTo>
                  <a:lnTo>
                    <a:pt x="82593" y="9664"/>
                  </a:lnTo>
                  <a:lnTo>
                    <a:pt x="44966" y="38874"/>
                  </a:lnTo>
                  <a:lnTo>
                    <a:pt x="22255" y="71306"/>
                  </a:lnTo>
                  <a:lnTo>
                    <a:pt x="3195" y="131423"/>
                  </a:lnTo>
                  <a:lnTo>
                    <a:pt x="0" y="174117"/>
                  </a:lnTo>
                  <a:lnTo>
                    <a:pt x="8808" y="226817"/>
                  </a:lnTo>
                  <a:lnTo>
                    <a:pt x="17451" y="257870"/>
                  </a:lnTo>
                  <a:lnTo>
                    <a:pt x="48477" y="312814"/>
                  </a:lnTo>
                  <a:lnTo>
                    <a:pt x="77482" y="352220"/>
                  </a:lnTo>
                  <a:lnTo>
                    <a:pt x="122552" y="388600"/>
                  </a:lnTo>
                  <a:lnTo>
                    <a:pt x="149113" y="400353"/>
                  </a:lnTo>
                  <a:lnTo>
                    <a:pt x="176515" y="403238"/>
                  </a:lnTo>
                  <a:lnTo>
                    <a:pt x="203122" y="399451"/>
                  </a:lnTo>
                  <a:lnTo>
                    <a:pt x="226646" y="389968"/>
                  </a:lnTo>
                  <a:lnTo>
                    <a:pt x="265209" y="360298"/>
                  </a:lnTo>
                  <a:lnTo>
                    <a:pt x="295092" y="321871"/>
                  </a:lnTo>
                  <a:lnTo>
                    <a:pt x="317746" y="258559"/>
                  </a:lnTo>
                  <a:lnTo>
                    <a:pt x="327426" y="207108"/>
                  </a:lnTo>
                  <a:lnTo>
                    <a:pt x="322756" y="155988"/>
                  </a:lnTo>
                  <a:lnTo>
                    <a:pt x="307074" y="113026"/>
                  </a:lnTo>
                  <a:lnTo>
                    <a:pt x="273944" y="68639"/>
                  </a:lnTo>
                  <a:lnTo>
                    <a:pt x="224536" y="32320"/>
                  </a:lnTo>
                  <a:lnTo>
                    <a:pt x="199898" y="20519"/>
                  </a:lnTo>
                  <a:lnTo>
                    <a:pt x="154919" y="11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839345" y="4486779"/>
            <a:ext cx="2638443" cy="1651336"/>
            <a:chOff x="5839345" y="4486779"/>
            <a:chExt cx="2638443" cy="1651336"/>
          </a:xfrm>
        </p:grpSpPr>
        <p:sp>
          <p:nvSpPr>
            <p:cNvPr id="41" name="Freeform 40"/>
            <p:cNvSpPr/>
            <p:nvPr/>
          </p:nvSpPr>
          <p:spPr>
            <a:xfrm>
              <a:off x="5895958" y="477993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7411" y="0"/>
                  </a:lnTo>
                  <a:lnTo>
                    <a:pt x="15913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61798" y="4486779"/>
              <a:ext cx="329042" cy="611465"/>
            </a:xfrm>
            <a:custGeom>
              <a:avLst/>
              <a:gdLst/>
              <a:ahLst/>
              <a:cxnLst/>
              <a:rect l="0" t="0" r="0" b="0"/>
              <a:pathLst>
                <a:path w="329042" h="611465">
                  <a:moveTo>
                    <a:pt x="97414" y="72060"/>
                  </a:moveTo>
                  <a:lnTo>
                    <a:pt x="69903" y="135488"/>
                  </a:lnTo>
                  <a:lnTo>
                    <a:pt x="48331" y="198424"/>
                  </a:lnTo>
                  <a:lnTo>
                    <a:pt x="41284" y="219469"/>
                  </a:lnTo>
                  <a:lnTo>
                    <a:pt x="37767" y="221806"/>
                  </a:lnTo>
                  <a:lnTo>
                    <a:pt x="34253" y="218684"/>
                  </a:lnTo>
                  <a:lnTo>
                    <a:pt x="30740" y="211923"/>
                  </a:lnTo>
                  <a:lnTo>
                    <a:pt x="25796" y="180052"/>
                  </a:lnTo>
                  <a:lnTo>
                    <a:pt x="33701" y="118954"/>
                  </a:lnTo>
                  <a:lnTo>
                    <a:pt x="56580" y="56800"/>
                  </a:lnTo>
                  <a:lnTo>
                    <a:pt x="89218" y="10034"/>
                  </a:lnTo>
                  <a:lnTo>
                    <a:pt x="100139" y="3803"/>
                  </a:lnTo>
                  <a:lnTo>
                    <a:pt x="124752" y="0"/>
                  </a:lnTo>
                  <a:lnTo>
                    <a:pt x="145049" y="5328"/>
                  </a:lnTo>
                  <a:lnTo>
                    <a:pt x="153737" y="10025"/>
                  </a:lnTo>
                  <a:lnTo>
                    <a:pt x="166510" y="24602"/>
                  </a:lnTo>
                  <a:lnTo>
                    <a:pt x="191766" y="83044"/>
                  </a:lnTo>
                  <a:lnTo>
                    <a:pt x="202579" y="126787"/>
                  </a:lnTo>
                  <a:lnTo>
                    <a:pt x="210072" y="182252"/>
                  </a:lnTo>
                  <a:lnTo>
                    <a:pt x="218194" y="242915"/>
                  </a:lnTo>
                  <a:lnTo>
                    <a:pt x="222108" y="302578"/>
                  </a:lnTo>
                  <a:lnTo>
                    <a:pt x="219904" y="348428"/>
                  </a:lnTo>
                  <a:lnTo>
                    <a:pt x="212087" y="407801"/>
                  </a:lnTo>
                  <a:lnTo>
                    <a:pt x="204554" y="464893"/>
                  </a:lnTo>
                  <a:lnTo>
                    <a:pt x="197284" y="486858"/>
                  </a:lnTo>
                  <a:lnTo>
                    <a:pt x="168443" y="546210"/>
                  </a:lnTo>
                  <a:lnTo>
                    <a:pt x="136921" y="588029"/>
                  </a:lnTo>
                  <a:lnTo>
                    <a:pt x="114193" y="602806"/>
                  </a:lnTo>
                  <a:lnTo>
                    <a:pt x="101581" y="608385"/>
                  </a:lnTo>
                  <a:lnTo>
                    <a:pt x="71970" y="611464"/>
                  </a:lnTo>
                  <a:lnTo>
                    <a:pt x="42822" y="607763"/>
                  </a:lnTo>
                  <a:lnTo>
                    <a:pt x="22068" y="598319"/>
                  </a:lnTo>
                  <a:lnTo>
                    <a:pt x="8165" y="583203"/>
                  </a:lnTo>
                  <a:lnTo>
                    <a:pt x="2820" y="574259"/>
                  </a:lnTo>
                  <a:lnTo>
                    <a:pt x="0" y="548723"/>
                  </a:lnTo>
                  <a:lnTo>
                    <a:pt x="7722" y="490259"/>
                  </a:lnTo>
                  <a:lnTo>
                    <a:pt x="22745" y="453334"/>
                  </a:lnTo>
                  <a:lnTo>
                    <a:pt x="42015" y="425756"/>
                  </a:lnTo>
                  <a:lnTo>
                    <a:pt x="64993" y="416431"/>
                  </a:lnTo>
                  <a:lnTo>
                    <a:pt x="92364" y="413457"/>
                  </a:lnTo>
                  <a:lnTo>
                    <a:pt x="116226" y="416035"/>
                  </a:lnTo>
                  <a:lnTo>
                    <a:pt x="138530" y="427319"/>
                  </a:lnTo>
                  <a:lnTo>
                    <a:pt x="199275" y="473173"/>
                  </a:lnTo>
                  <a:lnTo>
                    <a:pt x="244137" y="508221"/>
                  </a:lnTo>
                  <a:lnTo>
                    <a:pt x="254891" y="513743"/>
                  </a:lnTo>
                  <a:lnTo>
                    <a:pt x="276199" y="516758"/>
                  </a:lnTo>
                  <a:lnTo>
                    <a:pt x="296197" y="513029"/>
                  </a:lnTo>
                  <a:lnTo>
                    <a:pt x="312884" y="503572"/>
                  </a:lnTo>
                  <a:lnTo>
                    <a:pt x="321860" y="491571"/>
                  </a:lnTo>
                  <a:lnTo>
                    <a:pt x="329041" y="472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73844" y="4548311"/>
              <a:ext cx="265816" cy="479772"/>
            </a:xfrm>
            <a:custGeom>
              <a:avLst/>
              <a:gdLst/>
              <a:ahLst/>
              <a:cxnLst/>
              <a:rect l="0" t="0" r="0" b="0"/>
              <a:pathLst>
                <a:path w="265816" h="479772">
                  <a:moveTo>
                    <a:pt x="132809" y="73699"/>
                  </a:moveTo>
                  <a:lnTo>
                    <a:pt x="116041" y="68110"/>
                  </a:lnTo>
                  <a:lnTo>
                    <a:pt x="98451" y="71605"/>
                  </a:lnTo>
                  <a:lnTo>
                    <a:pt x="80104" y="82127"/>
                  </a:lnTo>
                  <a:lnTo>
                    <a:pt x="64150" y="98502"/>
                  </a:lnTo>
                  <a:lnTo>
                    <a:pt x="34845" y="153251"/>
                  </a:lnTo>
                  <a:lnTo>
                    <a:pt x="9646" y="210339"/>
                  </a:lnTo>
                  <a:lnTo>
                    <a:pt x="0" y="255735"/>
                  </a:lnTo>
                  <a:lnTo>
                    <a:pt x="261" y="306230"/>
                  </a:lnTo>
                  <a:lnTo>
                    <a:pt x="10867" y="355117"/>
                  </a:lnTo>
                  <a:lnTo>
                    <a:pt x="35412" y="413557"/>
                  </a:lnTo>
                  <a:lnTo>
                    <a:pt x="55857" y="444889"/>
                  </a:lnTo>
                  <a:lnTo>
                    <a:pt x="82322" y="468991"/>
                  </a:lnTo>
                  <a:lnTo>
                    <a:pt x="105301" y="477501"/>
                  </a:lnTo>
                  <a:lnTo>
                    <a:pt x="117980" y="479771"/>
                  </a:lnTo>
                  <a:lnTo>
                    <a:pt x="144545" y="476054"/>
                  </a:lnTo>
                  <a:lnTo>
                    <a:pt x="169611" y="465433"/>
                  </a:lnTo>
                  <a:lnTo>
                    <a:pt x="212365" y="425629"/>
                  </a:lnTo>
                  <a:lnTo>
                    <a:pt x="240136" y="363658"/>
                  </a:lnTo>
                  <a:lnTo>
                    <a:pt x="256637" y="314420"/>
                  </a:lnTo>
                  <a:lnTo>
                    <a:pt x="265815" y="262787"/>
                  </a:lnTo>
                  <a:lnTo>
                    <a:pt x="265415" y="210444"/>
                  </a:lnTo>
                  <a:lnTo>
                    <a:pt x="257887" y="157890"/>
                  </a:lnTo>
                  <a:lnTo>
                    <a:pt x="242008" y="105273"/>
                  </a:lnTo>
                  <a:lnTo>
                    <a:pt x="205201" y="46270"/>
                  </a:lnTo>
                  <a:lnTo>
                    <a:pt x="174536" y="17349"/>
                  </a:lnTo>
                  <a:lnTo>
                    <a:pt x="156814" y="7710"/>
                  </a:lnTo>
                  <a:lnTo>
                    <a:pt x="1328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27751" y="5001036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63171" y="0"/>
                  </a:moveTo>
                  <a:lnTo>
                    <a:pt x="45212" y="62280"/>
                  </a:lnTo>
                  <a:lnTo>
                    <a:pt x="28385" y="11321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91748" y="4653596"/>
              <a:ext cx="201407" cy="392383"/>
            </a:xfrm>
            <a:custGeom>
              <a:avLst/>
              <a:gdLst/>
              <a:ahLst/>
              <a:cxnLst/>
              <a:rect l="0" t="0" r="0" b="0"/>
              <a:pathLst>
                <a:path w="201407" h="392383">
                  <a:moveTo>
                    <a:pt x="120273" y="0"/>
                  </a:moveTo>
                  <a:lnTo>
                    <a:pt x="85526" y="37086"/>
                  </a:lnTo>
                  <a:lnTo>
                    <a:pt x="53450" y="90541"/>
                  </a:lnTo>
                  <a:lnTo>
                    <a:pt x="23764" y="153082"/>
                  </a:lnTo>
                  <a:lnTo>
                    <a:pt x="10178" y="201725"/>
                  </a:lnTo>
                  <a:lnTo>
                    <a:pt x="0" y="259385"/>
                  </a:lnTo>
                  <a:lnTo>
                    <a:pt x="1318" y="299253"/>
                  </a:lnTo>
                  <a:lnTo>
                    <a:pt x="13414" y="352306"/>
                  </a:lnTo>
                  <a:lnTo>
                    <a:pt x="24426" y="371439"/>
                  </a:lnTo>
                  <a:lnTo>
                    <a:pt x="40240" y="384623"/>
                  </a:lnTo>
                  <a:lnTo>
                    <a:pt x="49370" y="389776"/>
                  </a:lnTo>
                  <a:lnTo>
                    <a:pt x="71993" y="392382"/>
                  </a:lnTo>
                  <a:lnTo>
                    <a:pt x="96476" y="388471"/>
                  </a:lnTo>
                  <a:lnTo>
                    <a:pt x="129989" y="371946"/>
                  </a:lnTo>
                  <a:lnTo>
                    <a:pt x="160975" y="344172"/>
                  </a:lnTo>
                  <a:lnTo>
                    <a:pt x="184325" y="305657"/>
                  </a:lnTo>
                  <a:lnTo>
                    <a:pt x="198003" y="256551"/>
                  </a:lnTo>
                  <a:lnTo>
                    <a:pt x="201406" y="198067"/>
                  </a:lnTo>
                  <a:lnTo>
                    <a:pt x="194355" y="137455"/>
                  </a:lnTo>
                  <a:lnTo>
                    <a:pt x="177967" y="83101"/>
                  </a:lnTo>
                  <a:lnTo>
                    <a:pt x="157125" y="39180"/>
                  </a:lnTo>
                  <a:lnTo>
                    <a:pt x="131581" y="12649"/>
                  </a:lnTo>
                  <a:lnTo>
                    <a:pt x="1097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51591" y="4695709"/>
              <a:ext cx="279110" cy="329453"/>
            </a:xfrm>
            <a:custGeom>
              <a:avLst/>
              <a:gdLst/>
              <a:ahLst/>
              <a:cxnLst/>
              <a:rect l="0" t="0" r="0" b="0"/>
              <a:pathLst>
                <a:path w="279110" h="329453">
                  <a:moveTo>
                    <a:pt x="134170" y="0"/>
                  </a:moveTo>
                  <a:lnTo>
                    <a:pt x="111813" y="0"/>
                  </a:lnTo>
                  <a:lnTo>
                    <a:pt x="94599" y="6240"/>
                  </a:lnTo>
                  <a:lnTo>
                    <a:pt x="64483" y="29309"/>
                  </a:lnTo>
                  <a:lnTo>
                    <a:pt x="28952" y="77906"/>
                  </a:lnTo>
                  <a:lnTo>
                    <a:pt x="6412" y="130683"/>
                  </a:lnTo>
                  <a:lnTo>
                    <a:pt x="0" y="172212"/>
                  </a:lnTo>
                  <a:lnTo>
                    <a:pt x="9279" y="214153"/>
                  </a:lnTo>
                  <a:lnTo>
                    <a:pt x="26846" y="250627"/>
                  </a:lnTo>
                  <a:lnTo>
                    <a:pt x="69383" y="293222"/>
                  </a:lnTo>
                  <a:lnTo>
                    <a:pt x="103276" y="316688"/>
                  </a:lnTo>
                  <a:lnTo>
                    <a:pt x="129018" y="327144"/>
                  </a:lnTo>
                  <a:lnTo>
                    <a:pt x="156057" y="329452"/>
                  </a:lnTo>
                  <a:lnTo>
                    <a:pt x="205954" y="321401"/>
                  </a:lnTo>
                  <a:lnTo>
                    <a:pt x="238888" y="300730"/>
                  </a:lnTo>
                  <a:lnTo>
                    <a:pt x="254021" y="282227"/>
                  </a:lnTo>
                  <a:lnTo>
                    <a:pt x="273268" y="241752"/>
                  </a:lnTo>
                  <a:lnTo>
                    <a:pt x="279109" y="199272"/>
                  </a:lnTo>
                  <a:lnTo>
                    <a:pt x="275251" y="155230"/>
                  </a:lnTo>
                  <a:lnTo>
                    <a:pt x="261110" y="112545"/>
                  </a:lnTo>
                  <a:lnTo>
                    <a:pt x="220210" y="56718"/>
                  </a:lnTo>
                  <a:lnTo>
                    <a:pt x="185091" y="25372"/>
                  </a:lnTo>
                  <a:lnTo>
                    <a:pt x="1552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78022" y="4731811"/>
              <a:ext cx="357752" cy="317515"/>
            </a:xfrm>
            <a:custGeom>
              <a:avLst/>
              <a:gdLst/>
              <a:ahLst/>
              <a:cxnLst/>
              <a:rect l="0" t="0" r="0" b="0"/>
              <a:pathLst>
                <a:path w="357752" h="317515">
                  <a:moveTo>
                    <a:pt x="123594" y="16541"/>
                  </a:moveTo>
                  <a:lnTo>
                    <a:pt x="61337" y="35669"/>
                  </a:lnTo>
                  <a:lnTo>
                    <a:pt x="44842" y="46879"/>
                  </a:lnTo>
                  <a:lnTo>
                    <a:pt x="22401" y="77522"/>
                  </a:lnTo>
                  <a:lnTo>
                    <a:pt x="6524" y="116238"/>
                  </a:lnTo>
                  <a:lnTo>
                    <a:pt x="0" y="157345"/>
                  </a:lnTo>
                  <a:lnTo>
                    <a:pt x="3656" y="204750"/>
                  </a:lnTo>
                  <a:lnTo>
                    <a:pt x="15306" y="232380"/>
                  </a:lnTo>
                  <a:lnTo>
                    <a:pt x="41596" y="264547"/>
                  </a:lnTo>
                  <a:lnTo>
                    <a:pt x="87510" y="296377"/>
                  </a:lnTo>
                  <a:lnTo>
                    <a:pt x="148875" y="315619"/>
                  </a:lnTo>
                  <a:lnTo>
                    <a:pt x="210390" y="317514"/>
                  </a:lnTo>
                  <a:lnTo>
                    <a:pt x="241719" y="310574"/>
                  </a:lnTo>
                  <a:lnTo>
                    <a:pt x="293547" y="277522"/>
                  </a:lnTo>
                  <a:lnTo>
                    <a:pt x="318451" y="256535"/>
                  </a:lnTo>
                  <a:lnTo>
                    <a:pt x="344457" y="217242"/>
                  </a:lnTo>
                  <a:lnTo>
                    <a:pt x="357751" y="171414"/>
                  </a:lnTo>
                  <a:lnTo>
                    <a:pt x="352949" y="120183"/>
                  </a:lnTo>
                  <a:lnTo>
                    <a:pt x="335145" y="65350"/>
                  </a:lnTo>
                  <a:lnTo>
                    <a:pt x="315867" y="34642"/>
                  </a:lnTo>
                  <a:lnTo>
                    <a:pt x="284159" y="10726"/>
                  </a:lnTo>
                  <a:lnTo>
                    <a:pt x="245129" y="0"/>
                  </a:lnTo>
                  <a:lnTo>
                    <a:pt x="186766" y="6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53886" y="5158980"/>
              <a:ext cx="2095172" cy="126327"/>
            </a:xfrm>
            <a:custGeom>
              <a:avLst/>
              <a:gdLst/>
              <a:ahLst/>
              <a:cxnLst/>
              <a:rect l="0" t="0" r="0" b="0"/>
              <a:pathLst>
                <a:path w="2095172" h="126327">
                  <a:moveTo>
                    <a:pt x="2095171" y="126326"/>
                  </a:moveTo>
                  <a:lnTo>
                    <a:pt x="2040030" y="106082"/>
                  </a:lnTo>
                  <a:lnTo>
                    <a:pt x="1991615" y="86922"/>
                  </a:lnTo>
                  <a:lnTo>
                    <a:pt x="1932429" y="73959"/>
                  </a:lnTo>
                  <a:lnTo>
                    <a:pt x="1869236" y="50308"/>
                  </a:lnTo>
                  <a:lnTo>
                    <a:pt x="1805743" y="42549"/>
                  </a:lnTo>
                  <a:lnTo>
                    <a:pt x="1754261" y="35342"/>
                  </a:lnTo>
                  <a:lnTo>
                    <a:pt x="1701963" y="31517"/>
                  </a:lnTo>
                  <a:lnTo>
                    <a:pt x="1649422" y="23495"/>
                  </a:lnTo>
                  <a:lnTo>
                    <a:pt x="1595640" y="14879"/>
                  </a:lnTo>
                  <a:lnTo>
                    <a:pt x="1535770" y="11806"/>
                  </a:lnTo>
                  <a:lnTo>
                    <a:pt x="1473577" y="10895"/>
                  </a:lnTo>
                  <a:lnTo>
                    <a:pt x="1431692" y="10683"/>
                  </a:lnTo>
                  <a:lnTo>
                    <a:pt x="1386561" y="10588"/>
                  </a:lnTo>
                  <a:lnTo>
                    <a:pt x="1340376" y="10546"/>
                  </a:lnTo>
                  <a:lnTo>
                    <a:pt x="1296452" y="10527"/>
                  </a:lnTo>
                  <a:lnTo>
                    <a:pt x="1250415" y="10519"/>
                  </a:lnTo>
                  <a:lnTo>
                    <a:pt x="1202657" y="10515"/>
                  </a:lnTo>
                  <a:lnTo>
                    <a:pt x="1154136" y="10513"/>
                  </a:lnTo>
                  <a:lnTo>
                    <a:pt x="1105275" y="10513"/>
                  </a:lnTo>
                  <a:lnTo>
                    <a:pt x="1056262" y="10512"/>
                  </a:lnTo>
                  <a:lnTo>
                    <a:pt x="1007183" y="10512"/>
                  </a:lnTo>
                  <a:lnTo>
                    <a:pt x="954954" y="10512"/>
                  </a:lnTo>
                  <a:lnTo>
                    <a:pt x="901716" y="9342"/>
                  </a:lnTo>
                  <a:lnTo>
                    <a:pt x="850758" y="4923"/>
                  </a:lnTo>
                  <a:lnTo>
                    <a:pt x="797695" y="2178"/>
                  </a:lnTo>
                  <a:lnTo>
                    <a:pt x="742916" y="959"/>
                  </a:lnTo>
                  <a:lnTo>
                    <a:pt x="687373" y="417"/>
                  </a:lnTo>
                  <a:lnTo>
                    <a:pt x="634612" y="176"/>
                  </a:lnTo>
                  <a:lnTo>
                    <a:pt x="581527" y="69"/>
                  </a:lnTo>
                  <a:lnTo>
                    <a:pt x="522838" y="21"/>
                  </a:lnTo>
                  <a:lnTo>
                    <a:pt x="464779" y="0"/>
                  </a:lnTo>
                  <a:lnTo>
                    <a:pt x="406609" y="1160"/>
                  </a:lnTo>
                  <a:lnTo>
                    <a:pt x="345662" y="5576"/>
                  </a:lnTo>
                  <a:lnTo>
                    <a:pt x="283479" y="8318"/>
                  </a:lnTo>
                  <a:lnTo>
                    <a:pt x="221917" y="10707"/>
                  </a:lnTo>
                  <a:lnTo>
                    <a:pt x="163360" y="15668"/>
                  </a:lnTo>
                  <a:lnTo>
                    <a:pt x="112379" y="21772"/>
                  </a:lnTo>
                  <a:lnTo>
                    <a:pt x="50455" y="31786"/>
                  </a:lnTo>
                  <a:lnTo>
                    <a:pt x="0" y="42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59171" y="5460474"/>
              <a:ext cx="321106" cy="498656"/>
            </a:xfrm>
            <a:custGeom>
              <a:avLst/>
              <a:gdLst/>
              <a:ahLst/>
              <a:cxnLst/>
              <a:rect l="0" t="0" r="0" b="0"/>
              <a:pathLst>
                <a:path w="321106" h="498656">
                  <a:moveTo>
                    <a:pt x="84228" y="66987"/>
                  </a:moveTo>
                  <a:lnTo>
                    <a:pt x="137255" y="52333"/>
                  </a:lnTo>
                  <a:lnTo>
                    <a:pt x="197896" y="32201"/>
                  </a:lnTo>
                  <a:lnTo>
                    <a:pt x="221315" y="22281"/>
                  </a:lnTo>
                  <a:lnTo>
                    <a:pt x="282680" y="9800"/>
                  </a:lnTo>
                  <a:lnTo>
                    <a:pt x="315384" y="0"/>
                  </a:lnTo>
                  <a:lnTo>
                    <a:pt x="320220" y="1272"/>
                  </a:lnTo>
                  <a:lnTo>
                    <a:pt x="321105" y="5629"/>
                  </a:lnTo>
                  <a:lnTo>
                    <a:pt x="315848" y="18660"/>
                  </a:lnTo>
                  <a:lnTo>
                    <a:pt x="281264" y="69822"/>
                  </a:lnTo>
                  <a:lnTo>
                    <a:pt x="251017" y="129145"/>
                  </a:lnTo>
                  <a:lnTo>
                    <a:pt x="210134" y="183837"/>
                  </a:lnTo>
                  <a:lnTo>
                    <a:pt x="172370" y="244490"/>
                  </a:lnTo>
                  <a:lnTo>
                    <a:pt x="128590" y="306752"/>
                  </a:lnTo>
                  <a:lnTo>
                    <a:pt x="90373" y="361470"/>
                  </a:lnTo>
                  <a:lnTo>
                    <a:pt x="64211" y="394447"/>
                  </a:lnTo>
                  <a:lnTo>
                    <a:pt x="34076" y="449476"/>
                  </a:lnTo>
                  <a:lnTo>
                    <a:pt x="0" y="498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18708" y="5527461"/>
              <a:ext cx="329128" cy="515866"/>
            </a:xfrm>
            <a:custGeom>
              <a:avLst/>
              <a:gdLst/>
              <a:ahLst/>
              <a:cxnLst/>
              <a:rect l="0" t="0" r="0" b="0"/>
              <a:pathLst>
                <a:path w="329128" h="515866">
                  <a:moveTo>
                    <a:pt x="203717" y="31585"/>
                  </a:moveTo>
                  <a:lnTo>
                    <a:pt x="159754" y="66483"/>
                  </a:lnTo>
                  <a:lnTo>
                    <a:pt x="120170" y="121463"/>
                  </a:lnTo>
                  <a:lnTo>
                    <a:pt x="85653" y="169200"/>
                  </a:lnTo>
                  <a:lnTo>
                    <a:pt x="53010" y="224456"/>
                  </a:lnTo>
                  <a:lnTo>
                    <a:pt x="27398" y="286904"/>
                  </a:lnTo>
                  <a:lnTo>
                    <a:pt x="5935" y="346228"/>
                  </a:lnTo>
                  <a:lnTo>
                    <a:pt x="0" y="374978"/>
                  </a:lnTo>
                  <a:lnTo>
                    <a:pt x="4406" y="417471"/>
                  </a:lnTo>
                  <a:lnTo>
                    <a:pt x="26263" y="470632"/>
                  </a:lnTo>
                  <a:lnTo>
                    <a:pt x="41790" y="492269"/>
                  </a:lnTo>
                  <a:lnTo>
                    <a:pt x="64289" y="509685"/>
                  </a:lnTo>
                  <a:lnTo>
                    <a:pt x="89886" y="515865"/>
                  </a:lnTo>
                  <a:lnTo>
                    <a:pt x="116860" y="513543"/>
                  </a:lnTo>
                  <a:lnTo>
                    <a:pt x="156015" y="499081"/>
                  </a:lnTo>
                  <a:lnTo>
                    <a:pt x="213663" y="452265"/>
                  </a:lnTo>
                  <a:lnTo>
                    <a:pt x="273747" y="393183"/>
                  </a:lnTo>
                  <a:lnTo>
                    <a:pt x="293545" y="356606"/>
                  </a:lnTo>
                  <a:lnTo>
                    <a:pt x="315896" y="294678"/>
                  </a:lnTo>
                  <a:lnTo>
                    <a:pt x="326915" y="246421"/>
                  </a:lnTo>
                  <a:lnTo>
                    <a:pt x="329127" y="198186"/>
                  </a:lnTo>
                  <a:lnTo>
                    <a:pt x="324285" y="140663"/>
                  </a:lnTo>
                  <a:lnTo>
                    <a:pt x="309761" y="106409"/>
                  </a:lnTo>
                  <a:lnTo>
                    <a:pt x="285050" y="74032"/>
                  </a:lnTo>
                  <a:lnTo>
                    <a:pt x="226588" y="32553"/>
                  </a:lnTo>
                  <a:lnTo>
                    <a:pt x="1826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43523" y="5853844"/>
              <a:ext cx="60134" cy="242157"/>
            </a:xfrm>
            <a:custGeom>
              <a:avLst/>
              <a:gdLst/>
              <a:ahLst/>
              <a:cxnLst/>
              <a:rect l="0" t="0" r="0" b="0"/>
              <a:pathLst>
                <a:path w="60134" h="242157">
                  <a:moveTo>
                    <a:pt x="31586" y="0"/>
                  </a:moveTo>
                  <a:lnTo>
                    <a:pt x="49544" y="53876"/>
                  </a:lnTo>
                  <a:lnTo>
                    <a:pt x="60133" y="98119"/>
                  </a:lnTo>
                  <a:lnTo>
                    <a:pt x="59151" y="137867"/>
                  </a:lnTo>
                  <a:lnTo>
                    <a:pt x="53196" y="164220"/>
                  </a:lnTo>
                  <a:lnTo>
                    <a:pt x="36689" y="19761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92310" y="5464290"/>
              <a:ext cx="271329" cy="539730"/>
            </a:xfrm>
            <a:custGeom>
              <a:avLst/>
              <a:gdLst/>
              <a:ahLst/>
              <a:cxnLst/>
              <a:rect l="0" t="0" r="0" b="0"/>
              <a:pathLst>
                <a:path w="271329" h="539730">
                  <a:moveTo>
                    <a:pt x="124954" y="31585"/>
                  </a:moveTo>
                  <a:lnTo>
                    <a:pt x="95646" y="66483"/>
                  </a:lnTo>
                  <a:lnTo>
                    <a:pt x="69728" y="120410"/>
                  </a:lnTo>
                  <a:lnTo>
                    <a:pt x="48329" y="178203"/>
                  </a:lnTo>
                  <a:lnTo>
                    <a:pt x="30274" y="234644"/>
                  </a:lnTo>
                  <a:lnTo>
                    <a:pt x="12660" y="297318"/>
                  </a:lnTo>
                  <a:lnTo>
                    <a:pt x="3294" y="351306"/>
                  </a:lnTo>
                  <a:lnTo>
                    <a:pt x="0" y="409417"/>
                  </a:lnTo>
                  <a:lnTo>
                    <a:pt x="2006" y="472160"/>
                  </a:lnTo>
                  <a:lnTo>
                    <a:pt x="8309" y="498798"/>
                  </a:lnTo>
                  <a:lnTo>
                    <a:pt x="18910" y="518435"/>
                  </a:lnTo>
                  <a:lnTo>
                    <a:pt x="37659" y="531843"/>
                  </a:lnTo>
                  <a:lnTo>
                    <a:pt x="49210" y="537056"/>
                  </a:lnTo>
                  <a:lnTo>
                    <a:pt x="74522" y="539729"/>
                  </a:lnTo>
                  <a:lnTo>
                    <a:pt x="87823" y="538804"/>
                  </a:lnTo>
                  <a:lnTo>
                    <a:pt x="128900" y="520734"/>
                  </a:lnTo>
                  <a:lnTo>
                    <a:pt x="189598" y="482017"/>
                  </a:lnTo>
                  <a:lnTo>
                    <a:pt x="235603" y="422455"/>
                  </a:lnTo>
                  <a:lnTo>
                    <a:pt x="256602" y="376946"/>
                  </a:lnTo>
                  <a:lnTo>
                    <a:pt x="268894" y="317177"/>
                  </a:lnTo>
                  <a:lnTo>
                    <a:pt x="271328" y="264774"/>
                  </a:lnTo>
                  <a:lnTo>
                    <a:pt x="268930" y="209863"/>
                  </a:lnTo>
                  <a:lnTo>
                    <a:pt x="260810" y="162007"/>
                  </a:lnTo>
                  <a:lnTo>
                    <a:pt x="247876" y="109613"/>
                  </a:lnTo>
                  <a:lnTo>
                    <a:pt x="226106" y="67573"/>
                  </a:lnTo>
                  <a:lnTo>
                    <a:pt x="172944" y="14959"/>
                  </a:lnTo>
                  <a:lnTo>
                    <a:pt x="1565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89155" y="5559046"/>
              <a:ext cx="321072" cy="470359"/>
            </a:xfrm>
            <a:custGeom>
              <a:avLst/>
              <a:gdLst/>
              <a:ahLst/>
              <a:cxnLst/>
              <a:rect l="0" t="0" r="0" b="0"/>
              <a:pathLst>
                <a:path w="321072" h="470359">
                  <a:moveTo>
                    <a:pt x="59736" y="0"/>
                  </a:moveTo>
                  <a:lnTo>
                    <a:pt x="82093" y="5589"/>
                  </a:lnTo>
                  <a:lnTo>
                    <a:pt x="87508" y="11915"/>
                  </a:lnTo>
                  <a:lnTo>
                    <a:pt x="89949" y="20812"/>
                  </a:lnTo>
                  <a:lnTo>
                    <a:pt x="88372" y="43175"/>
                  </a:lnTo>
                  <a:lnTo>
                    <a:pt x="65175" y="98779"/>
                  </a:lnTo>
                  <a:lnTo>
                    <a:pt x="40291" y="148591"/>
                  </a:lnTo>
                  <a:lnTo>
                    <a:pt x="21219" y="200395"/>
                  </a:lnTo>
                  <a:lnTo>
                    <a:pt x="8160" y="252789"/>
                  </a:lnTo>
                  <a:lnTo>
                    <a:pt x="0" y="305358"/>
                  </a:lnTo>
                  <a:lnTo>
                    <a:pt x="703" y="354859"/>
                  </a:lnTo>
                  <a:lnTo>
                    <a:pt x="6593" y="383493"/>
                  </a:lnTo>
                  <a:lnTo>
                    <a:pt x="36028" y="441399"/>
                  </a:lnTo>
                  <a:lnTo>
                    <a:pt x="52708" y="456660"/>
                  </a:lnTo>
                  <a:lnTo>
                    <a:pt x="72990" y="466173"/>
                  </a:lnTo>
                  <a:lnTo>
                    <a:pt x="110717" y="470358"/>
                  </a:lnTo>
                  <a:lnTo>
                    <a:pt x="149190" y="463539"/>
                  </a:lnTo>
                  <a:lnTo>
                    <a:pt x="203115" y="428702"/>
                  </a:lnTo>
                  <a:lnTo>
                    <a:pt x="264364" y="368237"/>
                  </a:lnTo>
                  <a:lnTo>
                    <a:pt x="294392" y="316757"/>
                  </a:lnTo>
                  <a:lnTo>
                    <a:pt x="313447" y="269589"/>
                  </a:lnTo>
                  <a:lnTo>
                    <a:pt x="321071" y="208017"/>
                  </a:lnTo>
                  <a:lnTo>
                    <a:pt x="316988" y="145465"/>
                  </a:lnTo>
                  <a:lnTo>
                    <a:pt x="297005" y="102243"/>
                  </a:lnTo>
                  <a:lnTo>
                    <a:pt x="258812" y="55291"/>
                  </a:lnTo>
                  <a:lnTo>
                    <a:pt x="226736" y="31071"/>
                  </a:lnTo>
                  <a:lnTo>
                    <a:pt x="180808" y="11814"/>
                  </a:lnTo>
                  <a:lnTo>
                    <a:pt x="1544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47760" y="5559046"/>
              <a:ext cx="360335" cy="451261"/>
            </a:xfrm>
            <a:custGeom>
              <a:avLst/>
              <a:gdLst/>
              <a:ahLst/>
              <a:cxnLst/>
              <a:rect l="0" t="0" r="0" b="0"/>
              <a:pathLst>
                <a:path w="360335" h="451261">
                  <a:moveTo>
                    <a:pt x="206499" y="31586"/>
                  </a:moveTo>
                  <a:lnTo>
                    <a:pt x="189731" y="25997"/>
                  </a:lnTo>
                  <a:lnTo>
                    <a:pt x="172140" y="29491"/>
                  </a:lnTo>
                  <a:lnTo>
                    <a:pt x="114670" y="59603"/>
                  </a:lnTo>
                  <a:lnTo>
                    <a:pt x="59486" y="120702"/>
                  </a:lnTo>
                  <a:lnTo>
                    <a:pt x="25468" y="176918"/>
                  </a:lnTo>
                  <a:lnTo>
                    <a:pt x="5720" y="224906"/>
                  </a:lnTo>
                  <a:lnTo>
                    <a:pt x="0" y="268110"/>
                  </a:lnTo>
                  <a:lnTo>
                    <a:pt x="10965" y="331232"/>
                  </a:lnTo>
                  <a:lnTo>
                    <a:pt x="31969" y="372404"/>
                  </a:lnTo>
                  <a:lnTo>
                    <a:pt x="70509" y="418662"/>
                  </a:lnTo>
                  <a:lnTo>
                    <a:pt x="91076" y="436027"/>
                  </a:lnTo>
                  <a:lnTo>
                    <a:pt x="118155" y="445304"/>
                  </a:lnTo>
                  <a:lnTo>
                    <a:pt x="177610" y="451260"/>
                  </a:lnTo>
                  <a:lnTo>
                    <a:pt x="220296" y="441113"/>
                  </a:lnTo>
                  <a:lnTo>
                    <a:pt x="274302" y="409488"/>
                  </a:lnTo>
                  <a:lnTo>
                    <a:pt x="301978" y="384412"/>
                  </a:lnTo>
                  <a:lnTo>
                    <a:pt x="332290" y="332083"/>
                  </a:lnTo>
                  <a:lnTo>
                    <a:pt x="350615" y="282839"/>
                  </a:lnTo>
                  <a:lnTo>
                    <a:pt x="360334" y="231203"/>
                  </a:lnTo>
                  <a:lnTo>
                    <a:pt x="360268" y="196344"/>
                  </a:lnTo>
                  <a:lnTo>
                    <a:pt x="347076" y="145004"/>
                  </a:lnTo>
                  <a:lnTo>
                    <a:pt x="321658" y="91381"/>
                  </a:lnTo>
                  <a:lnTo>
                    <a:pt x="288519" y="46387"/>
                  </a:lnTo>
                  <a:lnTo>
                    <a:pt x="265569" y="29195"/>
                  </a:lnTo>
                  <a:lnTo>
                    <a:pt x="207118" y="8627"/>
                  </a:lnTo>
                  <a:lnTo>
                    <a:pt x="1749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39345" y="5254449"/>
              <a:ext cx="2638443" cy="883666"/>
            </a:xfrm>
            <a:custGeom>
              <a:avLst/>
              <a:gdLst/>
              <a:ahLst/>
              <a:cxnLst/>
              <a:rect l="0" t="0" r="0" b="0"/>
              <a:pathLst>
                <a:path w="2638443" h="883666">
                  <a:moveTo>
                    <a:pt x="1614831" y="41385"/>
                  </a:moveTo>
                  <a:lnTo>
                    <a:pt x="1551403" y="23427"/>
                  </a:lnTo>
                  <a:lnTo>
                    <a:pt x="1503256" y="12838"/>
                  </a:lnTo>
                  <a:lnTo>
                    <a:pt x="1451920" y="7580"/>
                  </a:lnTo>
                  <a:lnTo>
                    <a:pt x="1398495" y="1733"/>
                  </a:lnTo>
                  <a:lnTo>
                    <a:pt x="1343671" y="0"/>
                  </a:lnTo>
                  <a:lnTo>
                    <a:pt x="1288043" y="2606"/>
                  </a:lnTo>
                  <a:lnTo>
                    <a:pt x="1232216" y="8378"/>
                  </a:lnTo>
                  <a:lnTo>
                    <a:pt x="1184569" y="9378"/>
                  </a:lnTo>
                  <a:lnTo>
                    <a:pt x="1141283" y="9612"/>
                  </a:lnTo>
                  <a:lnTo>
                    <a:pt x="1095530" y="9716"/>
                  </a:lnTo>
                  <a:lnTo>
                    <a:pt x="1043463" y="10945"/>
                  </a:lnTo>
                  <a:lnTo>
                    <a:pt x="983949" y="18128"/>
                  </a:lnTo>
                  <a:lnTo>
                    <a:pt x="927132" y="25482"/>
                  </a:lnTo>
                  <a:lnTo>
                    <a:pt x="879314" y="34853"/>
                  </a:lnTo>
                  <a:lnTo>
                    <a:pt x="817990" y="41265"/>
                  </a:lnTo>
                  <a:lnTo>
                    <a:pt x="769117" y="49408"/>
                  </a:lnTo>
                  <a:lnTo>
                    <a:pt x="710088" y="62640"/>
                  </a:lnTo>
                  <a:lnTo>
                    <a:pt x="653368" y="76519"/>
                  </a:lnTo>
                  <a:lnTo>
                    <a:pt x="589868" y="90526"/>
                  </a:lnTo>
                  <a:lnTo>
                    <a:pt x="531052" y="107677"/>
                  </a:lnTo>
                  <a:lnTo>
                    <a:pt x="474373" y="127659"/>
                  </a:lnTo>
                  <a:lnTo>
                    <a:pt x="418118" y="144041"/>
                  </a:lnTo>
                  <a:lnTo>
                    <a:pt x="361945" y="168594"/>
                  </a:lnTo>
                  <a:lnTo>
                    <a:pt x="305789" y="190385"/>
                  </a:lnTo>
                  <a:lnTo>
                    <a:pt x="250806" y="221595"/>
                  </a:lnTo>
                  <a:lnTo>
                    <a:pt x="194100" y="258673"/>
                  </a:lnTo>
                  <a:lnTo>
                    <a:pt x="135956" y="301062"/>
                  </a:lnTo>
                  <a:lnTo>
                    <a:pt x="75261" y="351389"/>
                  </a:lnTo>
                  <a:lnTo>
                    <a:pt x="26077" y="411463"/>
                  </a:lnTo>
                  <a:lnTo>
                    <a:pt x="5564" y="463530"/>
                  </a:lnTo>
                  <a:lnTo>
                    <a:pt x="0" y="492218"/>
                  </a:lnTo>
                  <a:lnTo>
                    <a:pt x="4614" y="540083"/>
                  </a:lnTo>
                  <a:lnTo>
                    <a:pt x="26541" y="598771"/>
                  </a:lnTo>
                  <a:lnTo>
                    <a:pt x="42078" y="626024"/>
                  </a:lnTo>
                  <a:lnTo>
                    <a:pt x="103558" y="682971"/>
                  </a:lnTo>
                  <a:lnTo>
                    <a:pt x="159819" y="724438"/>
                  </a:lnTo>
                  <a:lnTo>
                    <a:pt x="219806" y="753254"/>
                  </a:lnTo>
                  <a:lnTo>
                    <a:pt x="277019" y="781570"/>
                  </a:lnTo>
                  <a:lnTo>
                    <a:pt x="330263" y="802442"/>
                  </a:lnTo>
                  <a:lnTo>
                    <a:pt x="393517" y="823959"/>
                  </a:lnTo>
                  <a:lnTo>
                    <a:pt x="441876" y="834519"/>
                  </a:lnTo>
                  <a:lnTo>
                    <a:pt x="489480" y="845056"/>
                  </a:lnTo>
                  <a:lnTo>
                    <a:pt x="549988" y="855587"/>
                  </a:lnTo>
                  <a:lnTo>
                    <a:pt x="596035" y="859488"/>
                  </a:lnTo>
                  <a:lnTo>
                    <a:pt x="658638" y="861683"/>
                  </a:lnTo>
                  <a:lnTo>
                    <a:pt x="716125" y="868014"/>
                  </a:lnTo>
                  <a:lnTo>
                    <a:pt x="769681" y="872125"/>
                  </a:lnTo>
                  <a:lnTo>
                    <a:pt x="825320" y="876056"/>
                  </a:lnTo>
                  <a:lnTo>
                    <a:pt x="886960" y="882162"/>
                  </a:lnTo>
                  <a:lnTo>
                    <a:pt x="947056" y="883368"/>
                  </a:lnTo>
                  <a:lnTo>
                    <a:pt x="1003986" y="883606"/>
                  </a:lnTo>
                  <a:lnTo>
                    <a:pt x="1060292" y="883653"/>
                  </a:lnTo>
                  <a:lnTo>
                    <a:pt x="1123710" y="883663"/>
                  </a:lnTo>
                  <a:lnTo>
                    <a:pt x="1185630" y="883664"/>
                  </a:lnTo>
                  <a:lnTo>
                    <a:pt x="1248251" y="883665"/>
                  </a:lnTo>
                  <a:lnTo>
                    <a:pt x="1297075" y="883665"/>
                  </a:lnTo>
                  <a:lnTo>
                    <a:pt x="1358738" y="883665"/>
                  </a:lnTo>
                  <a:lnTo>
                    <a:pt x="1407670" y="882495"/>
                  </a:lnTo>
                  <a:lnTo>
                    <a:pt x="1469839" y="875332"/>
                  </a:lnTo>
                  <a:lnTo>
                    <a:pt x="1532508" y="867981"/>
                  </a:lnTo>
                  <a:lnTo>
                    <a:pt x="1581340" y="864200"/>
                  </a:lnTo>
                  <a:lnTo>
                    <a:pt x="1643008" y="862922"/>
                  </a:lnTo>
                  <a:lnTo>
                    <a:pt x="1691940" y="862701"/>
                  </a:lnTo>
                  <a:lnTo>
                    <a:pt x="1750988" y="859506"/>
                  </a:lnTo>
                  <a:lnTo>
                    <a:pt x="1807713" y="853547"/>
                  </a:lnTo>
                  <a:lnTo>
                    <a:pt x="1855515" y="846925"/>
                  </a:lnTo>
                  <a:lnTo>
                    <a:pt x="1917902" y="837554"/>
                  </a:lnTo>
                  <a:lnTo>
                    <a:pt x="1971482" y="832958"/>
                  </a:lnTo>
                  <a:lnTo>
                    <a:pt x="2031507" y="822999"/>
                  </a:lnTo>
                  <a:lnTo>
                    <a:pt x="2088425" y="809767"/>
                  </a:lnTo>
                  <a:lnTo>
                    <a:pt x="2144728" y="801477"/>
                  </a:lnTo>
                  <a:lnTo>
                    <a:pt x="2199740" y="791434"/>
                  </a:lnTo>
                  <a:lnTo>
                    <a:pt x="2262041" y="780330"/>
                  </a:lnTo>
                  <a:lnTo>
                    <a:pt x="2319508" y="767183"/>
                  </a:lnTo>
                  <a:lnTo>
                    <a:pt x="2382361" y="756281"/>
                  </a:lnTo>
                  <a:lnTo>
                    <a:pt x="2441523" y="737793"/>
                  </a:lnTo>
                  <a:lnTo>
                    <a:pt x="2498875" y="722529"/>
                  </a:lnTo>
                  <a:lnTo>
                    <a:pt x="2556954" y="699844"/>
                  </a:lnTo>
                  <a:lnTo>
                    <a:pt x="2614321" y="665901"/>
                  </a:lnTo>
                  <a:lnTo>
                    <a:pt x="2629538" y="648841"/>
                  </a:lnTo>
                  <a:lnTo>
                    <a:pt x="2635233" y="639378"/>
                  </a:lnTo>
                  <a:lnTo>
                    <a:pt x="2638442" y="619505"/>
                  </a:lnTo>
                  <a:lnTo>
                    <a:pt x="2630969" y="572562"/>
                  </a:lnTo>
                  <a:lnTo>
                    <a:pt x="2600253" y="509554"/>
                  </a:lnTo>
                  <a:lnTo>
                    <a:pt x="2559712" y="451907"/>
                  </a:lnTo>
                  <a:lnTo>
                    <a:pt x="2497177" y="392468"/>
                  </a:lnTo>
                  <a:lnTo>
                    <a:pt x="2433788" y="337144"/>
                  </a:lnTo>
                  <a:lnTo>
                    <a:pt x="2374202" y="307078"/>
                  </a:lnTo>
                  <a:lnTo>
                    <a:pt x="2322625" y="279827"/>
                  </a:lnTo>
                  <a:lnTo>
                    <a:pt x="2267375" y="255034"/>
                  </a:lnTo>
                  <a:lnTo>
                    <a:pt x="2211403" y="232936"/>
                  </a:lnTo>
                  <a:lnTo>
                    <a:pt x="2154115" y="207211"/>
                  </a:lnTo>
                  <a:lnTo>
                    <a:pt x="2104771" y="192424"/>
                  </a:lnTo>
                  <a:lnTo>
                    <a:pt x="2053106" y="173745"/>
                  </a:lnTo>
                  <a:lnTo>
                    <a:pt x="2001924" y="154562"/>
                  </a:lnTo>
                  <a:lnTo>
                    <a:pt x="1954263" y="139780"/>
                  </a:lnTo>
                  <a:lnTo>
                    <a:pt x="1896727" y="122272"/>
                  </a:lnTo>
                  <a:lnTo>
                    <a:pt x="1836396" y="109155"/>
                  </a:lnTo>
                  <a:lnTo>
                    <a:pt x="1779786" y="97860"/>
                  </a:lnTo>
                  <a:lnTo>
                    <a:pt x="1720248" y="87104"/>
                  </a:lnTo>
                  <a:lnTo>
                    <a:pt x="1667382" y="76508"/>
                  </a:lnTo>
                  <a:lnTo>
                    <a:pt x="1614831" y="624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510307" y="273740"/>
            <a:ext cx="4200532" cy="926509"/>
            <a:chOff x="510307" y="273740"/>
            <a:chExt cx="4200532" cy="926509"/>
          </a:xfrm>
        </p:grpSpPr>
        <p:sp>
          <p:nvSpPr>
            <p:cNvPr id="2" name="Freeform 1"/>
            <p:cNvSpPr/>
            <p:nvPr/>
          </p:nvSpPr>
          <p:spPr>
            <a:xfrm>
              <a:off x="510307" y="273740"/>
              <a:ext cx="300388" cy="649298"/>
            </a:xfrm>
            <a:custGeom>
              <a:avLst/>
              <a:gdLst/>
              <a:ahLst/>
              <a:cxnLst/>
              <a:rect l="0" t="0" r="0" b="0"/>
              <a:pathLst>
                <a:path w="300388" h="649298">
                  <a:moveTo>
                    <a:pt x="5589" y="94757"/>
                  </a:moveTo>
                  <a:lnTo>
                    <a:pt x="0" y="111525"/>
                  </a:lnTo>
                  <a:lnTo>
                    <a:pt x="3272" y="165443"/>
                  </a:lnTo>
                  <a:lnTo>
                    <a:pt x="6072" y="216437"/>
                  </a:lnTo>
                  <a:lnTo>
                    <a:pt x="12621" y="275480"/>
                  </a:lnTo>
                  <a:lnTo>
                    <a:pt x="15081" y="335088"/>
                  </a:lnTo>
                  <a:lnTo>
                    <a:pt x="15913" y="398337"/>
                  </a:lnTo>
                  <a:lnTo>
                    <a:pt x="16057" y="451038"/>
                  </a:lnTo>
                  <a:lnTo>
                    <a:pt x="16090" y="495260"/>
                  </a:lnTo>
                  <a:lnTo>
                    <a:pt x="16105" y="542210"/>
                  </a:lnTo>
                  <a:lnTo>
                    <a:pt x="16114" y="597913"/>
                  </a:lnTo>
                  <a:lnTo>
                    <a:pt x="16117" y="649297"/>
                  </a:lnTo>
                  <a:lnTo>
                    <a:pt x="16117" y="597909"/>
                  </a:lnTo>
                  <a:lnTo>
                    <a:pt x="16117" y="543706"/>
                  </a:lnTo>
                  <a:lnTo>
                    <a:pt x="16117" y="484362"/>
                  </a:lnTo>
                  <a:lnTo>
                    <a:pt x="16117" y="429214"/>
                  </a:lnTo>
                  <a:lnTo>
                    <a:pt x="14948" y="375829"/>
                  </a:lnTo>
                  <a:lnTo>
                    <a:pt x="8882" y="324137"/>
                  </a:lnTo>
                  <a:lnTo>
                    <a:pt x="6239" y="261036"/>
                  </a:lnTo>
                  <a:lnTo>
                    <a:pt x="11307" y="203771"/>
                  </a:lnTo>
                  <a:lnTo>
                    <a:pt x="24742" y="158665"/>
                  </a:lnTo>
                  <a:lnTo>
                    <a:pt x="48713" y="119079"/>
                  </a:lnTo>
                  <a:lnTo>
                    <a:pt x="63360" y="104397"/>
                  </a:lnTo>
                  <a:lnTo>
                    <a:pt x="121853" y="70512"/>
                  </a:lnTo>
                  <a:lnTo>
                    <a:pt x="179693" y="44049"/>
                  </a:lnTo>
                  <a:lnTo>
                    <a:pt x="234129" y="18407"/>
                  </a:lnTo>
                  <a:lnTo>
                    <a:pt x="280583" y="3983"/>
                  </a:lnTo>
                  <a:lnTo>
                    <a:pt x="30038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631709"/>
              <a:ext cx="147400" cy="84229"/>
            </a:xfrm>
            <a:custGeom>
              <a:avLst/>
              <a:gdLst/>
              <a:ahLst/>
              <a:cxnLst/>
              <a:rect l="0" t="0" r="0" b="0"/>
              <a:pathLst>
                <a:path w="147400" h="84229">
                  <a:moveTo>
                    <a:pt x="147399" y="0"/>
                  </a:moveTo>
                  <a:lnTo>
                    <a:pt x="94694" y="19128"/>
                  </a:lnTo>
                  <a:lnTo>
                    <a:pt x="41030" y="5659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642238"/>
              <a:ext cx="147400" cy="245698"/>
            </a:xfrm>
            <a:custGeom>
              <a:avLst/>
              <a:gdLst/>
              <a:ahLst/>
              <a:cxnLst/>
              <a:rect l="0" t="0" r="0" b="0"/>
              <a:pathLst>
                <a:path w="147400" h="245698">
                  <a:moveTo>
                    <a:pt x="0" y="105285"/>
                  </a:moveTo>
                  <a:lnTo>
                    <a:pt x="17958" y="159160"/>
                  </a:lnTo>
                  <a:lnTo>
                    <a:pt x="38640" y="221207"/>
                  </a:lnTo>
                  <a:lnTo>
                    <a:pt x="46804" y="245697"/>
                  </a:lnTo>
                  <a:lnTo>
                    <a:pt x="34158" y="186947"/>
                  </a:lnTo>
                  <a:lnTo>
                    <a:pt x="25858" y="127390"/>
                  </a:lnTo>
                  <a:lnTo>
                    <a:pt x="36189" y="73837"/>
                  </a:lnTo>
                  <a:lnTo>
                    <a:pt x="57126" y="42155"/>
                  </a:lnTo>
                  <a:lnTo>
                    <a:pt x="85556" y="21719"/>
                  </a:lnTo>
                  <a:lnTo>
                    <a:pt x="130806" y="366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5227" y="726466"/>
              <a:ext cx="147853" cy="198061"/>
            </a:xfrm>
            <a:custGeom>
              <a:avLst/>
              <a:gdLst/>
              <a:ahLst/>
              <a:cxnLst/>
              <a:rect l="0" t="0" r="0" b="0"/>
              <a:pathLst>
                <a:path w="147853" h="198061">
                  <a:moveTo>
                    <a:pt x="102866" y="31585"/>
                  </a:moveTo>
                  <a:lnTo>
                    <a:pt x="84885" y="15944"/>
                  </a:lnTo>
                  <a:lnTo>
                    <a:pt x="67968" y="7866"/>
                  </a:lnTo>
                  <a:lnTo>
                    <a:pt x="58544" y="7584"/>
                  </a:lnTo>
                  <a:lnTo>
                    <a:pt x="38713" y="13509"/>
                  </a:lnTo>
                  <a:lnTo>
                    <a:pt x="24441" y="27061"/>
                  </a:lnTo>
                  <a:lnTo>
                    <a:pt x="5746" y="64357"/>
                  </a:lnTo>
                  <a:lnTo>
                    <a:pt x="0" y="106286"/>
                  </a:lnTo>
                  <a:lnTo>
                    <a:pt x="3887" y="150165"/>
                  </a:lnTo>
                  <a:lnTo>
                    <a:pt x="18037" y="187213"/>
                  </a:lnTo>
                  <a:lnTo>
                    <a:pt x="26426" y="193829"/>
                  </a:lnTo>
                  <a:lnTo>
                    <a:pt x="48225" y="198060"/>
                  </a:lnTo>
                  <a:lnTo>
                    <a:pt x="67273" y="192922"/>
                  </a:lnTo>
                  <a:lnTo>
                    <a:pt x="98565" y="170559"/>
                  </a:lnTo>
                  <a:lnTo>
                    <a:pt x="126106" y="142442"/>
                  </a:lnTo>
                  <a:lnTo>
                    <a:pt x="147852" y="94104"/>
                  </a:lnTo>
                  <a:lnTo>
                    <a:pt x="147651" y="57388"/>
                  </a:lnTo>
                  <a:lnTo>
                    <a:pt x="139928" y="36814"/>
                  </a:lnTo>
                  <a:lnTo>
                    <a:pt x="134593" y="28052"/>
                  </a:lnTo>
                  <a:lnTo>
                    <a:pt x="119306" y="15197"/>
                  </a:lnTo>
                  <a:lnTo>
                    <a:pt x="9233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2849" y="739673"/>
              <a:ext cx="189514" cy="185015"/>
            </a:xfrm>
            <a:custGeom>
              <a:avLst/>
              <a:gdLst/>
              <a:ahLst/>
              <a:cxnLst/>
              <a:rect l="0" t="0" r="0" b="0"/>
              <a:pathLst>
                <a:path w="189514" h="185015">
                  <a:moveTo>
                    <a:pt x="0" y="60492"/>
                  </a:moveTo>
                  <a:lnTo>
                    <a:pt x="17959" y="115537"/>
                  </a:lnTo>
                  <a:lnTo>
                    <a:pt x="28547" y="166945"/>
                  </a:lnTo>
                  <a:lnTo>
                    <a:pt x="30235" y="185014"/>
                  </a:lnTo>
                  <a:lnTo>
                    <a:pt x="30986" y="177446"/>
                  </a:lnTo>
                  <a:lnTo>
                    <a:pt x="31467" y="127225"/>
                  </a:lnTo>
                  <a:lnTo>
                    <a:pt x="34682" y="74151"/>
                  </a:lnTo>
                  <a:lnTo>
                    <a:pt x="46235" y="29525"/>
                  </a:lnTo>
                  <a:lnTo>
                    <a:pt x="59154" y="11244"/>
                  </a:lnTo>
                  <a:lnTo>
                    <a:pt x="67512" y="3094"/>
                  </a:lnTo>
                  <a:lnTo>
                    <a:pt x="76593" y="0"/>
                  </a:lnTo>
                  <a:lnTo>
                    <a:pt x="96043" y="2801"/>
                  </a:lnTo>
                  <a:lnTo>
                    <a:pt x="121134" y="17532"/>
                  </a:lnTo>
                  <a:lnTo>
                    <a:pt x="143386" y="42304"/>
                  </a:lnTo>
                  <a:lnTo>
                    <a:pt x="170585" y="100789"/>
                  </a:lnTo>
                  <a:lnTo>
                    <a:pt x="181101" y="122856"/>
                  </a:lnTo>
                  <a:lnTo>
                    <a:pt x="189513" y="1657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0524" y="368497"/>
              <a:ext cx="27124" cy="526426"/>
            </a:xfrm>
            <a:custGeom>
              <a:avLst/>
              <a:gdLst/>
              <a:ahLst/>
              <a:cxnLst/>
              <a:rect l="0" t="0" r="0" b="0"/>
              <a:pathLst>
                <a:path w="27124" h="526426">
                  <a:moveTo>
                    <a:pt x="6066" y="0"/>
                  </a:moveTo>
                  <a:lnTo>
                    <a:pt x="2947" y="59358"/>
                  </a:lnTo>
                  <a:lnTo>
                    <a:pt x="0" y="82533"/>
                  </a:lnTo>
                  <a:lnTo>
                    <a:pt x="5036" y="142236"/>
                  </a:lnTo>
                  <a:lnTo>
                    <a:pt x="7033" y="196899"/>
                  </a:lnTo>
                  <a:lnTo>
                    <a:pt x="14359" y="252756"/>
                  </a:lnTo>
                  <a:lnTo>
                    <a:pt x="15932" y="304178"/>
                  </a:lnTo>
                  <a:lnTo>
                    <a:pt x="17470" y="346930"/>
                  </a:lnTo>
                  <a:lnTo>
                    <a:pt x="23743" y="409290"/>
                  </a:lnTo>
                  <a:lnTo>
                    <a:pt x="26122" y="464162"/>
                  </a:lnTo>
                  <a:lnTo>
                    <a:pt x="27123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52891" y="54748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14655"/>
                  </a:lnTo>
                  <a:lnTo>
                    <a:pt x="81184" y="28198"/>
                  </a:lnTo>
                  <a:lnTo>
                    <a:pt x="33064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37160" y="726466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0866" y="473782"/>
              <a:ext cx="229549" cy="473195"/>
            </a:xfrm>
            <a:custGeom>
              <a:avLst/>
              <a:gdLst/>
              <a:ahLst/>
              <a:cxnLst/>
              <a:rect l="0" t="0" r="0" b="0"/>
              <a:pathLst>
                <a:path w="229549" h="473195">
                  <a:moveTo>
                    <a:pt x="71621" y="0"/>
                  </a:moveTo>
                  <a:lnTo>
                    <a:pt x="71621" y="57264"/>
                  </a:lnTo>
                  <a:lnTo>
                    <a:pt x="66031" y="118156"/>
                  </a:lnTo>
                  <a:lnTo>
                    <a:pt x="56966" y="172270"/>
                  </a:lnTo>
                  <a:lnTo>
                    <a:pt x="46872" y="232757"/>
                  </a:lnTo>
                  <a:lnTo>
                    <a:pt x="32980" y="293201"/>
                  </a:lnTo>
                  <a:lnTo>
                    <a:pt x="18971" y="352801"/>
                  </a:lnTo>
                  <a:lnTo>
                    <a:pt x="4939" y="404651"/>
                  </a:lnTo>
                  <a:lnTo>
                    <a:pt x="0" y="446020"/>
                  </a:lnTo>
                  <a:lnTo>
                    <a:pt x="2817" y="456444"/>
                  </a:lnTo>
                  <a:lnTo>
                    <a:pt x="8204" y="464563"/>
                  </a:lnTo>
                  <a:lnTo>
                    <a:pt x="15305" y="471146"/>
                  </a:lnTo>
                  <a:lnTo>
                    <a:pt x="23548" y="473194"/>
                  </a:lnTo>
                  <a:lnTo>
                    <a:pt x="42066" y="469232"/>
                  </a:lnTo>
                  <a:lnTo>
                    <a:pt x="103384" y="440059"/>
                  </a:lnTo>
                  <a:lnTo>
                    <a:pt x="166393" y="408686"/>
                  </a:lnTo>
                  <a:lnTo>
                    <a:pt x="229548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42487" y="67382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3015" y="43166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96817" y="17958"/>
                  </a:lnTo>
                  <a:lnTo>
                    <a:pt x="36796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35292" y="759856"/>
              <a:ext cx="136822" cy="148635"/>
            </a:xfrm>
            <a:custGeom>
              <a:avLst/>
              <a:gdLst/>
              <a:ahLst/>
              <a:cxnLst/>
              <a:rect l="0" t="0" r="0" b="0"/>
              <a:pathLst>
                <a:path w="136822" h="148635">
                  <a:moveTo>
                    <a:pt x="7236" y="19252"/>
                  </a:moveTo>
                  <a:lnTo>
                    <a:pt x="0" y="46809"/>
                  </a:lnTo>
                  <a:lnTo>
                    <a:pt x="477" y="99912"/>
                  </a:lnTo>
                  <a:lnTo>
                    <a:pt x="12412" y="148634"/>
                  </a:lnTo>
                  <a:lnTo>
                    <a:pt x="10316" y="143436"/>
                  </a:lnTo>
                  <a:lnTo>
                    <a:pt x="7642" y="82024"/>
                  </a:lnTo>
                  <a:lnTo>
                    <a:pt x="12905" y="26192"/>
                  </a:lnTo>
                  <a:lnTo>
                    <a:pt x="18035" y="15690"/>
                  </a:lnTo>
                  <a:lnTo>
                    <a:pt x="33092" y="902"/>
                  </a:lnTo>
                  <a:lnTo>
                    <a:pt x="43191" y="0"/>
                  </a:lnTo>
                  <a:lnTo>
                    <a:pt x="66890" y="8356"/>
                  </a:lnTo>
                  <a:lnTo>
                    <a:pt x="95361" y="32791"/>
                  </a:lnTo>
                  <a:lnTo>
                    <a:pt x="124773" y="72490"/>
                  </a:lnTo>
                  <a:lnTo>
                    <a:pt x="134734" y="93216"/>
                  </a:lnTo>
                  <a:lnTo>
                    <a:pt x="136821" y="114126"/>
                  </a:lnTo>
                  <a:lnTo>
                    <a:pt x="133578" y="145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06783" y="451075"/>
              <a:ext cx="141072" cy="473973"/>
            </a:xfrm>
            <a:custGeom>
              <a:avLst/>
              <a:gdLst/>
              <a:ahLst/>
              <a:cxnLst/>
              <a:rect l="0" t="0" r="0" b="0"/>
              <a:pathLst>
                <a:path w="141072" h="473973">
                  <a:moveTo>
                    <a:pt x="98958" y="401733"/>
                  </a:moveTo>
                  <a:lnTo>
                    <a:pt x="108022" y="343116"/>
                  </a:lnTo>
                  <a:lnTo>
                    <a:pt x="102596" y="319529"/>
                  </a:lnTo>
                  <a:lnTo>
                    <a:pt x="97874" y="308326"/>
                  </a:lnTo>
                  <a:lnTo>
                    <a:pt x="83268" y="292758"/>
                  </a:lnTo>
                  <a:lnTo>
                    <a:pt x="74460" y="286969"/>
                  </a:lnTo>
                  <a:lnTo>
                    <a:pt x="65078" y="286619"/>
                  </a:lnTo>
                  <a:lnTo>
                    <a:pt x="45296" y="295589"/>
                  </a:lnTo>
                  <a:lnTo>
                    <a:pt x="20017" y="320370"/>
                  </a:lnTo>
                  <a:lnTo>
                    <a:pt x="11230" y="342955"/>
                  </a:lnTo>
                  <a:lnTo>
                    <a:pt x="0" y="395582"/>
                  </a:lnTo>
                  <a:lnTo>
                    <a:pt x="1137" y="431496"/>
                  </a:lnTo>
                  <a:lnTo>
                    <a:pt x="14471" y="464364"/>
                  </a:lnTo>
                  <a:lnTo>
                    <a:pt x="22746" y="470393"/>
                  </a:lnTo>
                  <a:lnTo>
                    <a:pt x="44419" y="473972"/>
                  </a:lnTo>
                  <a:lnTo>
                    <a:pt x="54409" y="470950"/>
                  </a:lnTo>
                  <a:lnTo>
                    <a:pt x="71750" y="458232"/>
                  </a:lnTo>
                  <a:lnTo>
                    <a:pt x="84135" y="434643"/>
                  </a:lnTo>
                  <a:lnTo>
                    <a:pt x="101619" y="371839"/>
                  </a:lnTo>
                  <a:lnTo>
                    <a:pt x="119903" y="308586"/>
                  </a:lnTo>
                  <a:lnTo>
                    <a:pt x="127390" y="266509"/>
                  </a:lnTo>
                  <a:lnTo>
                    <a:pt x="129609" y="215827"/>
                  </a:lnTo>
                  <a:lnTo>
                    <a:pt x="130266" y="164936"/>
                  </a:lnTo>
                  <a:lnTo>
                    <a:pt x="130461" y="108523"/>
                  </a:lnTo>
                  <a:lnTo>
                    <a:pt x="127399" y="57882"/>
                  </a:lnTo>
                  <a:lnTo>
                    <a:pt x="115884" y="4439"/>
                  </a:lnTo>
                  <a:lnTo>
                    <a:pt x="111412" y="0"/>
                  </a:lnTo>
                  <a:lnTo>
                    <a:pt x="106090" y="550"/>
                  </a:lnTo>
                  <a:lnTo>
                    <a:pt x="100203" y="4426"/>
                  </a:lnTo>
                  <a:lnTo>
                    <a:pt x="96279" y="11689"/>
                  </a:lnTo>
                  <a:lnTo>
                    <a:pt x="89979" y="63208"/>
                  </a:lnTo>
                  <a:lnTo>
                    <a:pt x="88888" y="120105"/>
                  </a:lnTo>
                  <a:lnTo>
                    <a:pt x="91685" y="181417"/>
                  </a:lnTo>
                  <a:lnTo>
                    <a:pt x="96803" y="240918"/>
                  </a:lnTo>
                  <a:lnTo>
                    <a:pt x="104121" y="302247"/>
                  </a:lnTo>
                  <a:lnTo>
                    <a:pt x="116832" y="355392"/>
                  </a:lnTo>
                  <a:lnTo>
                    <a:pt x="130608" y="397778"/>
                  </a:lnTo>
                  <a:lnTo>
                    <a:pt x="141071" y="4227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97363" y="410611"/>
              <a:ext cx="219031" cy="450222"/>
            </a:xfrm>
            <a:custGeom>
              <a:avLst/>
              <a:gdLst/>
              <a:ahLst/>
              <a:cxnLst/>
              <a:rect l="0" t="0" r="0" b="0"/>
              <a:pathLst>
                <a:path w="219031" h="450222">
                  <a:moveTo>
                    <a:pt x="71631" y="0"/>
                  </a:moveTo>
                  <a:lnTo>
                    <a:pt x="60453" y="16768"/>
                  </a:lnTo>
                  <a:lnTo>
                    <a:pt x="51356" y="70686"/>
                  </a:lnTo>
                  <a:lnTo>
                    <a:pt x="43917" y="121680"/>
                  </a:lnTo>
                  <a:lnTo>
                    <a:pt x="40023" y="177213"/>
                  </a:lnTo>
                  <a:lnTo>
                    <a:pt x="28820" y="235436"/>
                  </a:lnTo>
                  <a:lnTo>
                    <a:pt x="18782" y="288518"/>
                  </a:lnTo>
                  <a:lnTo>
                    <a:pt x="8399" y="342460"/>
                  </a:lnTo>
                  <a:lnTo>
                    <a:pt x="0" y="402609"/>
                  </a:lnTo>
                  <a:lnTo>
                    <a:pt x="4134" y="439826"/>
                  </a:lnTo>
                  <a:lnTo>
                    <a:pt x="9085" y="446465"/>
                  </a:lnTo>
                  <a:lnTo>
                    <a:pt x="15896" y="449722"/>
                  </a:lnTo>
                  <a:lnTo>
                    <a:pt x="32822" y="450221"/>
                  </a:lnTo>
                  <a:lnTo>
                    <a:pt x="95318" y="434650"/>
                  </a:lnTo>
                  <a:lnTo>
                    <a:pt x="154646" y="424155"/>
                  </a:lnTo>
                  <a:lnTo>
                    <a:pt x="191375" y="422033"/>
                  </a:lnTo>
                  <a:lnTo>
                    <a:pt x="21903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47937" y="605063"/>
              <a:ext cx="105286" cy="26647"/>
            </a:xfrm>
            <a:custGeom>
              <a:avLst/>
              <a:gdLst/>
              <a:ahLst/>
              <a:cxnLst/>
              <a:rect l="0" t="0" r="0" b="0"/>
              <a:pathLst>
                <a:path w="105286" h="26647">
                  <a:moveTo>
                    <a:pt x="105285" y="5589"/>
                  </a:moveTo>
                  <a:lnTo>
                    <a:pt x="88518" y="0"/>
                  </a:lnTo>
                  <a:lnTo>
                    <a:pt x="55734" y="2114"/>
                  </a:lnTo>
                  <a:lnTo>
                    <a:pt x="14649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00580" y="400082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4590" y="17959"/>
                  </a:lnTo>
                  <a:lnTo>
                    <a:pt x="26779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0093" y="657706"/>
              <a:ext cx="156500" cy="174534"/>
            </a:xfrm>
            <a:custGeom>
              <a:avLst/>
              <a:gdLst/>
              <a:ahLst/>
              <a:cxnLst/>
              <a:rect l="0" t="0" r="0" b="0"/>
              <a:pathLst>
                <a:path w="156500" h="174534">
                  <a:moveTo>
                    <a:pt x="147399" y="5589"/>
                  </a:moveTo>
                  <a:lnTo>
                    <a:pt x="125042" y="0"/>
                  </a:lnTo>
                  <a:lnTo>
                    <a:pt x="101588" y="3495"/>
                  </a:lnTo>
                  <a:lnTo>
                    <a:pt x="48402" y="19213"/>
                  </a:lnTo>
                  <a:lnTo>
                    <a:pt x="17981" y="35622"/>
                  </a:lnTo>
                  <a:lnTo>
                    <a:pt x="14327" y="43158"/>
                  </a:lnTo>
                  <a:lnTo>
                    <a:pt x="14231" y="51692"/>
                  </a:lnTo>
                  <a:lnTo>
                    <a:pt x="16506" y="60891"/>
                  </a:lnTo>
                  <a:lnTo>
                    <a:pt x="22702" y="68193"/>
                  </a:lnTo>
                  <a:lnTo>
                    <a:pt x="42065" y="79427"/>
                  </a:lnTo>
                  <a:lnTo>
                    <a:pt x="103083" y="103021"/>
                  </a:lnTo>
                  <a:lnTo>
                    <a:pt x="146964" y="123361"/>
                  </a:lnTo>
                  <a:lnTo>
                    <a:pt x="152958" y="129727"/>
                  </a:lnTo>
                  <a:lnTo>
                    <a:pt x="155784" y="137481"/>
                  </a:lnTo>
                  <a:lnTo>
                    <a:pt x="156499" y="146159"/>
                  </a:lnTo>
                  <a:lnTo>
                    <a:pt x="153465" y="154285"/>
                  </a:lnTo>
                  <a:lnTo>
                    <a:pt x="140737" y="169552"/>
                  </a:lnTo>
                  <a:lnTo>
                    <a:pt x="131259" y="173389"/>
                  </a:lnTo>
                  <a:lnTo>
                    <a:pt x="108250" y="174533"/>
                  </a:lnTo>
                  <a:lnTo>
                    <a:pt x="53033" y="162656"/>
                  </a:lnTo>
                  <a:lnTo>
                    <a:pt x="0" y="1424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42905" y="389554"/>
              <a:ext cx="10401" cy="494840"/>
            </a:xfrm>
            <a:custGeom>
              <a:avLst/>
              <a:gdLst/>
              <a:ahLst/>
              <a:cxnLst/>
              <a:rect l="0" t="0" r="0" b="0"/>
              <a:pathLst>
                <a:path w="10401" h="494840">
                  <a:moveTo>
                    <a:pt x="10400" y="0"/>
                  </a:moveTo>
                  <a:lnTo>
                    <a:pt x="2067" y="52050"/>
                  </a:lnTo>
                  <a:lnTo>
                    <a:pt x="522" y="101990"/>
                  </a:lnTo>
                  <a:lnTo>
                    <a:pt x="0" y="160786"/>
                  </a:lnTo>
                  <a:lnTo>
                    <a:pt x="1067" y="217460"/>
                  </a:lnTo>
                  <a:lnTo>
                    <a:pt x="8210" y="273715"/>
                  </a:lnTo>
                  <a:lnTo>
                    <a:pt x="9967" y="329888"/>
                  </a:lnTo>
                  <a:lnTo>
                    <a:pt x="10315" y="387214"/>
                  </a:lnTo>
                  <a:lnTo>
                    <a:pt x="10383" y="450530"/>
                  </a:lnTo>
                  <a:lnTo>
                    <a:pt x="10400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58549" y="610652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1424" y="0"/>
                  </a:lnTo>
                  <a:lnTo>
                    <a:pt x="81185" y="8406"/>
                  </a:lnTo>
                  <a:lnTo>
                    <a:pt x="22043" y="247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00704" y="78963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3120" y="127644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79647" y="621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95461" y="758558"/>
              <a:ext cx="242156" cy="189007"/>
            </a:xfrm>
            <a:custGeom>
              <a:avLst/>
              <a:gdLst/>
              <a:ahLst/>
              <a:cxnLst/>
              <a:rect l="0" t="0" r="0" b="0"/>
              <a:pathLst>
                <a:path w="242156" h="189007">
                  <a:moveTo>
                    <a:pt x="0" y="83721"/>
                  </a:moveTo>
                  <a:lnTo>
                    <a:pt x="7236" y="111277"/>
                  </a:lnTo>
                  <a:lnTo>
                    <a:pt x="9065" y="138862"/>
                  </a:lnTo>
                  <a:lnTo>
                    <a:pt x="8383" y="142709"/>
                  </a:lnTo>
                  <a:lnTo>
                    <a:pt x="4505" y="131385"/>
                  </a:lnTo>
                  <a:lnTo>
                    <a:pt x="9296" y="77625"/>
                  </a:lnTo>
                  <a:lnTo>
                    <a:pt x="15049" y="49037"/>
                  </a:lnTo>
                  <a:lnTo>
                    <a:pt x="20561" y="38371"/>
                  </a:lnTo>
                  <a:lnTo>
                    <a:pt x="36044" y="23402"/>
                  </a:lnTo>
                  <a:lnTo>
                    <a:pt x="43917" y="23621"/>
                  </a:lnTo>
                  <a:lnTo>
                    <a:pt x="51505" y="28447"/>
                  </a:lnTo>
                  <a:lnTo>
                    <a:pt x="65005" y="46287"/>
                  </a:lnTo>
                  <a:lnTo>
                    <a:pt x="92644" y="103777"/>
                  </a:lnTo>
                  <a:lnTo>
                    <a:pt x="107128" y="136067"/>
                  </a:lnTo>
                  <a:lnTo>
                    <a:pt x="110023" y="137336"/>
                  </a:lnTo>
                  <a:lnTo>
                    <a:pt x="111954" y="132332"/>
                  </a:lnTo>
                  <a:lnTo>
                    <a:pt x="120640" y="82275"/>
                  </a:lnTo>
                  <a:lnTo>
                    <a:pt x="134791" y="26807"/>
                  </a:lnTo>
                  <a:lnTo>
                    <a:pt x="146084" y="7343"/>
                  </a:lnTo>
                  <a:lnTo>
                    <a:pt x="154711" y="2387"/>
                  </a:lnTo>
                  <a:lnTo>
                    <a:pt x="176775" y="0"/>
                  </a:lnTo>
                  <a:lnTo>
                    <a:pt x="185700" y="3340"/>
                  </a:lnTo>
                  <a:lnTo>
                    <a:pt x="198737" y="16411"/>
                  </a:lnTo>
                  <a:lnTo>
                    <a:pt x="228798" y="74958"/>
                  </a:lnTo>
                  <a:lnTo>
                    <a:pt x="238197" y="118950"/>
                  </a:lnTo>
                  <a:lnTo>
                    <a:pt x="240983" y="159670"/>
                  </a:lnTo>
                  <a:lnTo>
                    <a:pt x="242155" y="1890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91539" y="757581"/>
              <a:ext cx="198762" cy="188094"/>
            </a:xfrm>
            <a:custGeom>
              <a:avLst/>
              <a:gdLst/>
              <a:ahLst/>
              <a:cxnLst/>
              <a:rect l="0" t="0" r="0" b="0"/>
              <a:pathLst>
                <a:path w="198762" h="188094">
                  <a:moveTo>
                    <a:pt x="114533" y="116284"/>
                  </a:moveTo>
                  <a:lnTo>
                    <a:pt x="114533" y="57667"/>
                  </a:lnTo>
                  <a:lnTo>
                    <a:pt x="108944" y="22877"/>
                  </a:lnTo>
                  <a:lnTo>
                    <a:pt x="102618" y="14238"/>
                  </a:lnTo>
                  <a:lnTo>
                    <a:pt x="83111" y="1520"/>
                  </a:lnTo>
                  <a:lnTo>
                    <a:pt x="72529" y="0"/>
                  </a:lnTo>
                  <a:lnTo>
                    <a:pt x="51411" y="4551"/>
                  </a:lnTo>
                  <a:lnTo>
                    <a:pt x="33446" y="17492"/>
                  </a:lnTo>
                  <a:lnTo>
                    <a:pt x="18833" y="36111"/>
                  </a:lnTo>
                  <a:lnTo>
                    <a:pt x="5199" y="72902"/>
                  </a:lnTo>
                  <a:lnTo>
                    <a:pt x="0" y="127255"/>
                  </a:lnTo>
                  <a:lnTo>
                    <a:pt x="1628" y="153915"/>
                  </a:lnTo>
                  <a:lnTo>
                    <a:pt x="10151" y="177463"/>
                  </a:lnTo>
                  <a:lnTo>
                    <a:pt x="16869" y="183976"/>
                  </a:lnTo>
                  <a:lnTo>
                    <a:pt x="24857" y="187148"/>
                  </a:lnTo>
                  <a:lnTo>
                    <a:pt x="33693" y="188093"/>
                  </a:lnTo>
                  <a:lnTo>
                    <a:pt x="41922" y="185214"/>
                  </a:lnTo>
                  <a:lnTo>
                    <a:pt x="57305" y="172656"/>
                  </a:lnTo>
                  <a:lnTo>
                    <a:pt x="73530" y="145855"/>
                  </a:lnTo>
                  <a:lnTo>
                    <a:pt x="85746" y="115687"/>
                  </a:lnTo>
                  <a:lnTo>
                    <a:pt x="89493" y="113546"/>
                  </a:lnTo>
                  <a:lnTo>
                    <a:pt x="93160" y="116798"/>
                  </a:lnTo>
                  <a:lnTo>
                    <a:pt x="107030" y="137493"/>
                  </a:lnTo>
                  <a:lnTo>
                    <a:pt x="132678" y="165447"/>
                  </a:lnTo>
                  <a:lnTo>
                    <a:pt x="158904" y="180894"/>
                  </a:lnTo>
                  <a:lnTo>
                    <a:pt x="175587" y="182824"/>
                  </a:lnTo>
                  <a:lnTo>
                    <a:pt x="198761" y="1794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32415" y="505367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0" y="0"/>
                  </a:moveTo>
                  <a:lnTo>
                    <a:pt x="3119" y="52051"/>
                  </a:lnTo>
                  <a:lnTo>
                    <a:pt x="8333" y="101990"/>
                  </a:lnTo>
                  <a:lnTo>
                    <a:pt x="9878" y="149543"/>
                  </a:lnTo>
                  <a:lnTo>
                    <a:pt x="10400" y="212424"/>
                  </a:lnTo>
                  <a:lnTo>
                    <a:pt x="17738" y="269905"/>
                  </a:lnTo>
                  <a:lnTo>
                    <a:pt x="20401" y="326319"/>
                  </a:lnTo>
                  <a:lnTo>
                    <a:pt x="26516" y="376934"/>
                  </a:lnTo>
                  <a:lnTo>
                    <a:pt x="30584" y="436368"/>
                  </a:lnTo>
                  <a:lnTo>
                    <a:pt x="31387" y="485023"/>
                  </a:lnTo>
                  <a:lnTo>
                    <a:pt x="31585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06073" y="663295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04595" y="14654"/>
                  </a:lnTo>
                  <a:lnTo>
                    <a:pt x="150421" y="28198"/>
                  </a:lnTo>
                  <a:lnTo>
                    <a:pt x="97779" y="42138"/>
                  </a:lnTo>
                  <a:lnTo>
                    <a:pt x="42511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23386" y="821222"/>
              <a:ext cx="9070" cy="168457"/>
            </a:xfrm>
            <a:custGeom>
              <a:avLst/>
              <a:gdLst/>
              <a:ahLst/>
              <a:cxnLst/>
              <a:rect l="0" t="0" r="0" b="0"/>
              <a:pathLst>
                <a:path w="9070" h="168457">
                  <a:moveTo>
                    <a:pt x="9069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9069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11399" y="663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11189" y="747523"/>
              <a:ext cx="134034" cy="232920"/>
            </a:xfrm>
            <a:custGeom>
              <a:avLst/>
              <a:gdLst/>
              <a:ahLst/>
              <a:cxnLst/>
              <a:rect l="0" t="0" r="0" b="0"/>
              <a:pathLst>
                <a:path w="134034" h="232920">
                  <a:moveTo>
                    <a:pt x="79194" y="21057"/>
                  </a:moveTo>
                  <a:lnTo>
                    <a:pt x="56837" y="21057"/>
                  </a:lnTo>
                  <a:lnTo>
                    <a:pt x="39622" y="27296"/>
                  </a:lnTo>
                  <a:lnTo>
                    <a:pt x="24172" y="39038"/>
                  </a:lnTo>
                  <a:lnTo>
                    <a:pt x="9506" y="55954"/>
                  </a:lnTo>
                  <a:lnTo>
                    <a:pt x="1429" y="81410"/>
                  </a:lnTo>
                  <a:lnTo>
                    <a:pt x="0" y="125507"/>
                  </a:lnTo>
                  <a:lnTo>
                    <a:pt x="10106" y="168208"/>
                  </a:lnTo>
                  <a:lnTo>
                    <a:pt x="22752" y="194082"/>
                  </a:lnTo>
                  <a:lnTo>
                    <a:pt x="40071" y="213381"/>
                  </a:lnTo>
                  <a:lnTo>
                    <a:pt x="69552" y="231810"/>
                  </a:lnTo>
                  <a:lnTo>
                    <a:pt x="78615" y="232919"/>
                  </a:lnTo>
                  <a:lnTo>
                    <a:pt x="94925" y="227912"/>
                  </a:lnTo>
                  <a:lnTo>
                    <a:pt x="109972" y="211648"/>
                  </a:lnTo>
                  <a:lnTo>
                    <a:pt x="123289" y="187652"/>
                  </a:lnTo>
                  <a:lnTo>
                    <a:pt x="133107" y="157490"/>
                  </a:lnTo>
                  <a:lnTo>
                    <a:pt x="134033" y="107625"/>
                  </a:lnTo>
                  <a:lnTo>
                    <a:pt x="126898" y="66984"/>
                  </a:lnTo>
                  <a:lnTo>
                    <a:pt x="114434" y="46928"/>
                  </a:lnTo>
                  <a:lnTo>
                    <a:pt x="6866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64082" y="736659"/>
              <a:ext cx="246757" cy="305663"/>
            </a:xfrm>
            <a:custGeom>
              <a:avLst/>
              <a:gdLst/>
              <a:ahLst/>
              <a:cxnLst/>
              <a:rect l="0" t="0" r="0" b="0"/>
              <a:pathLst>
                <a:path w="246757" h="305663">
                  <a:moveTo>
                    <a:pt x="0" y="52978"/>
                  </a:moveTo>
                  <a:lnTo>
                    <a:pt x="43963" y="87875"/>
                  </a:lnTo>
                  <a:lnTo>
                    <a:pt x="57754" y="113331"/>
                  </a:lnTo>
                  <a:lnTo>
                    <a:pt x="76139" y="171744"/>
                  </a:lnTo>
                  <a:lnTo>
                    <a:pt x="87421" y="208661"/>
                  </a:lnTo>
                  <a:lnTo>
                    <a:pt x="86357" y="212918"/>
                  </a:lnTo>
                  <a:lnTo>
                    <a:pt x="82138" y="212247"/>
                  </a:lnTo>
                  <a:lnTo>
                    <a:pt x="75816" y="208290"/>
                  </a:lnTo>
                  <a:lnTo>
                    <a:pt x="65671" y="191416"/>
                  </a:lnTo>
                  <a:lnTo>
                    <a:pt x="47123" y="129007"/>
                  </a:lnTo>
                  <a:lnTo>
                    <a:pt x="44768" y="87723"/>
                  </a:lnTo>
                  <a:lnTo>
                    <a:pt x="52129" y="47025"/>
                  </a:lnTo>
                  <a:lnTo>
                    <a:pt x="62553" y="23426"/>
                  </a:lnTo>
                  <a:lnTo>
                    <a:pt x="78105" y="7478"/>
                  </a:lnTo>
                  <a:lnTo>
                    <a:pt x="87165" y="1588"/>
                  </a:lnTo>
                  <a:lnTo>
                    <a:pt x="96715" y="0"/>
                  </a:lnTo>
                  <a:lnTo>
                    <a:pt x="116684" y="4476"/>
                  </a:lnTo>
                  <a:lnTo>
                    <a:pt x="153247" y="25739"/>
                  </a:lnTo>
                  <a:lnTo>
                    <a:pt x="188127" y="59855"/>
                  </a:lnTo>
                  <a:lnTo>
                    <a:pt x="214542" y="104899"/>
                  </a:lnTo>
                  <a:lnTo>
                    <a:pt x="231025" y="153831"/>
                  </a:lnTo>
                  <a:lnTo>
                    <a:pt x="241978" y="202183"/>
                  </a:lnTo>
                  <a:lnTo>
                    <a:pt x="246756" y="233935"/>
                  </a:lnTo>
                  <a:lnTo>
                    <a:pt x="243412" y="279795"/>
                  </a:lnTo>
                  <a:lnTo>
                    <a:pt x="242156" y="3056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0124" y="1044059"/>
              <a:ext cx="4021887" cy="156190"/>
            </a:xfrm>
            <a:custGeom>
              <a:avLst/>
              <a:gdLst/>
              <a:ahLst/>
              <a:cxnLst/>
              <a:rect l="0" t="0" r="0" b="0"/>
              <a:pathLst>
                <a:path w="4021887" h="156190">
                  <a:moveTo>
                    <a:pt x="4021886" y="50904"/>
                  </a:moveTo>
                  <a:lnTo>
                    <a:pt x="3964622" y="42571"/>
                  </a:lnTo>
                  <a:lnTo>
                    <a:pt x="3912112" y="41026"/>
                  </a:lnTo>
                  <a:lnTo>
                    <a:pt x="3852100" y="40568"/>
                  </a:lnTo>
                  <a:lnTo>
                    <a:pt x="3789865" y="40433"/>
                  </a:lnTo>
                  <a:lnTo>
                    <a:pt x="3746800" y="40401"/>
                  </a:lnTo>
                  <a:lnTo>
                    <a:pt x="3700364" y="40387"/>
                  </a:lnTo>
                  <a:lnTo>
                    <a:pt x="3652430" y="40381"/>
                  </a:lnTo>
                  <a:lnTo>
                    <a:pt x="3607339" y="39208"/>
                  </a:lnTo>
                  <a:lnTo>
                    <a:pt x="3555646" y="33141"/>
                  </a:lnTo>
                  <a:lnTo>
                    <a:pt x="3496258" y="30498"/>
                  </a:lnTo>
                  <a:lnTo>
                    <a:pt x="3439467" y="29976"/>
                  </a:lnTo>
                  <a:lnTo>
                    <a:pt x="3383189" y="29873"/>
                  </a:lnTo>
                  <a:lnTo>
                    <a:pt x="3323892" y="29852"/>
                  </a:lnTo>
                  <a:lnTo>
                    <a:pt x="3261789" y="24259"/>
                  </a:lnTo>
                  <a:lnTo>
                    <a:pt x="3213055" y="20783"/>
                  </a:lnTo>
                  <a:lnTo>
                    <a:pt x="3151422" y="18438"/>
                  </a:lnTo>
                  <a:lnTo>
                    <a:pt x="3101326" y="12169"/>
                  </a:lnTo>
                  <a:lnTo>
                    <a:pt x="3050607" y="9791"/>
                  </a:lnTo>
                  <a:lnTo>
                    <a:pt x="2987835" y="8988"/>
                  </a:lnTo>
                  <a:lnTo>
                    <a:pt x="2936782" y="8849"/>
                  </a:lnTo>
                  <a:lnTo>
                    <a:pt x="2884610" y="11927"/>
                  </a:lnTo>
                  <a:lnTo>
                    <a:pt x="2832107" y="14009"/>
                  </a:lnTo>
                  <a:lnTo>
                    <a:pt x="2779506" y="10337"/>
                  </a:lnTo>
                  <a:lnTo>
                    <a:pt x="2729995" y="9248"/>
                  </a:lnTo>
                  <a:lnTo>
                    <a:pt x="2679451" y="8926"/>
                  </a:lnTo>
                  <a:lnTo>
                    <a:pt x="2623140" y="8830"/>
                  </a:lnTo>
                  <a:lnTo>
                    <a:pt x="2569411" y="5683"/>
                  </a:lnTo>
                  <a:lnTo>
                    <a:pt x="2516446" y="3580"/>
                  </a:lnTo>
                  <a:lnTo>
                    <a:pt x="2460589" y="4127"/>
                  </a:lnTo>
                  <a:lnTo>
                    <a:pt x="2402704" y="0"/>
                  </a:lnTo>
                  <a:lnTo>
                    <a:pt x="2348509" y="1896"/>
                  </a:lnTo>
                  <a:lnTo>
                    <a:pt x="2295406" y="6748"/>
                  </a:lnTo>
                  <a:lnTo>
                    <a:pt x="2242627" y="8185"/>
                  </a:lnTo>
                  <a:lnTo>
                    <a:pt x="2189945" y="8611"/>
                  </a:lnTo>
                  <a:lnTo>
                    <a:pt x="2137290" y="8737"/>
                  </a:lnTo>
                  <a:lnTo>
                    <a:pt x="2084644" y="8774"/>
                  </a:lnTo>
                  <a:lnTo>
                    <a:pt x="2028881" y="8786"/>
                  </a:lnTo>
                  <a:lnTo>
                    <a:pt x="1971024" y="8789"/>
                  </a:lnTo>
                  <a:lnTo>
                    <a:pt x="1913717" y="11909"/>
                  </a:lnTo>
                  <a:lnTo>
                    <a:pt x="1855404" y="17123"/>
                  </a:lnTo>
                  <a:lnTo>
                    <a:pt x="1801080" y="18668"/>
                  </a:lnTo>
                  <a:lnTo>
                    <a:pt x="1747940" y="19126"/>
                  </a:lnTo>
                  <a:lnTo>
                    <a:pt x="1692031" y="22381"/>
                  </a:lnTo>
                  <a:lnTo>
                    <a:pt x="1634131" y="27635"/>
                  </a:lnTo>
                  <a:lnTo>
                    <a:pt x="1576811" y="32311"/>
                  </a:lnTo>
                  <a:lnTo>
                    <a:pt x="1518493" y="37986"/>
                  </a:lnTo>
                  <a:lnTo>
                    <a:pt x="1464169" y="42787"/>
                  </a:lnTo>
                  <a:lnTo>
                    <a:pt x="1407909" y="48499"/>
                  </a:lnTo>
                  <a:lnTo>
                    <a:pt x="1349905" y="50192"/>
                  </a:lnTo>
                  <a:lnTo>
                    <a:pt x="1292554" y="53813"/>
                  </a:lnTo>
                  <a:lnTo>
                    <a:pt x="1234227" y="59175"/>
                  </a:lnTo>
                  <a:lnTo>
                    <a:pt x="1176781" y="60764"/>
                  </a:lnTo>
                  <a:lnTo>
                    <a:pt x="1118426" y="64354"/>
                  </a:lnTo>
                  <a:lnTo>
                    <a:pt x="1060971" y="69707"/>
                  </a:lnTo>
                  <a:lnTo>
                    <a:pt x="999494" y="74413"/>
                  </a:lnTo>
                  <a:lnTo>
                    <a:pt x="936825" y="80097"/>
                  </a:lnTo>
                  <a:lnTo>
                    <a:pt x="876922" y="84900"/>
                  </a:lnTo>
                  <a:lnTo>
                    <a:pt x="819009" y="90613"/>
                  </a:lnTo>
                  <a:lnTo>
                    <a:pt x="757396" y="95425"/>
                  </a:lnTo>
                  <a:lnTo>
                    <a:pt x="697806" y="101140"/>
                  </a:lnTo>
                  <a:lnTo>
                    <a:pt x="639985" y="105953"/>
                  </a:lnTo>
                  <a:lnTo>
                    <a:pt x="581519" y="111669"/>
                  </a:lnTo>
                  <a:lnTo>
                    <a:pt x="524032" y="113362"/>
                  </a:lnTo>
                  <a:lnTo>
                    <a:pt x="462545" y="113864"/>
                  </a:lnTo>
                  <a:lnTo>
                    <a:pt x="399873" y="117132"/>
                  </a:lnTo>
                  <a:lnTo>
                    <a:pt x="336850" y="122390"/>
                  </a:lnTo>
                  <a:lnTo>
                    <a:pt x="273722" y="127067"/>
                  </a:lnTo>
                  <a:lnTo>
                    <a:pt x="210564" y="132743"/>
                  </a:lnTo>
                  <a:lnTo>
                    <a:pt x="147397" y="137544"/>
                  </a:lnTo>
                  <a:lnTo>
                    <a:pt x="87347" y="143256"/>
                  </a:lnTo>
                  <a:lnTo>
                    <a:pt x="25832" y="150775"/>
                  </a:lnTo>
                  <a:lnTo>
                    <a:pt x="0" y="1561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28265" y="1638531"/>
            <a:ext cx="1177206" cy="553573"/>
            <a:chOff x="728265" y="1638531"/>
            <a:chExt cx="1177206" cy="553573"/>
          </a:xfrm>
        </p:grpSpPr>
        <p:sp>
          <p:nvSpPr>
            <p:cNvPr id="33" name="Freeform 32"/>
            <p:cNvSpPr/>
            <p:nvPr/>
          </p:nvSpPr>
          <p:spPr>
            <a:xfrm>
              <a:off x="905450" y="1831958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4940" y="16768"/>
                  </a:lnTo>
                  <a:lnTo>
                    <a:pt x="8212" y="70686"/>
                  </a:lnTo>
                  <a:lnTo>
                    <a:pt x="9842" y="119340"/>
                  </a:lnTo>
                  <a:lnTo>
                    <a:pt x="7274" y="17829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8265" y="1708597"/>
              <a:ext cx="395534" cy="483507"/>
            </a:xfrm>
            <a:custGeom>
              <a:avLst/>
              <a:gdLst/>
              <a:ahLst/>
              <a:cxnLst/>
              <a:rect l="0" t="0" r="0" b="0"/>
              <a:pathLst>
                <a:path w="395534" h="483507">
                  <a:moveTo>
                    <a:pt x="314056" y="60190"/>
                  </a:moveTo>
                  <a:lnTo>
                    <a:pt x="308467" y="43422"/>
                  </a:lnTo>
                  <a:lnTo>
                    <a:pt x="296364" y="28951"/>
                  </a:lnTo>
                  <a:lnTo>
                    <a:pt x="269819" y="10770"/>
                  </a:lnTo>
                  <a:lnTo>
                    <a:pt x="248772" y="3131"/>
                  </a:lnTo>
                  <a:lnTo>
                    <a:pt x="211784" y="0"/>
                  </a:lnTo>
                  <a:lnTo>
                    <a:pt x="150936" y="11912"/>
                  </a:lnTo>
                  <a:lnTo>
                    <a:pt x="93660" y="48503"/>
                  </a:lnTo>
                  <a:lnTo>
                    <a:pt x="73382" y="65524"/>
                  </a:lnTo>
                  <a:lnTo>
                    <a:pt x="28364" y="122446"/>
                  </a:lnTo>
                  <a:lnTo>
                    <a:pt x="8958" y="160265"/>
                  </a:lnTo>
                  <a:lnTo>
                    <a:pt x="326" y="223371"/>
                  </a:lnTo>
                  <a:lnTo>
                    <a:pt x="0" y="273616"/>
                  </a:lnTo>
                  <a:lnTo>
                    <a:pt x="9778" y="329989"/>
                  </a:lnTo>
                  <a:lnTo>
                    <a:pt x="28564" y="380856"/>
                  </a:lnTo>
                  <a:lnTo>
                    <a:pt x="77657" y="443653"/>
                  </a:lnTo>
                  <a:lnTo>
                    <a:pt x="105191" y="466527"/>
                  </a:lnTo>
                  <a:lnTo>
                    <a:pt x="141166" y="482533"/>
                  </a:lnTo>
                  <a:lnTo>
                    <a:pt x="187050" y="483506"/>
                  </a:lnTo>
                  <a:lnTo>
                    <a:pt x="238145" y="472185"/>
                  </a:lnTo>
                  <a:lnTo>
                    <a:pt x="271287" y="453924"/>
                  </a:lnTo>
                  <a:lnTo>
                    <a:pt x="333885" y="395375"/>
                  </a:lnTo>
                  <a:lnTo>
                    <a:pt x="365763" y="343425"/>
                  </a:lnTo>
                  <a:lnTo>
                    <a:pt x="389000" y="288103"/>
                  </a:lnTo>
                  <a:lnTo>
                    <a:pt x="395533" y="246133"/>
                  </a:lnTo>
                  <a:lnTo>
                    <a:pt x="389335" y="190030"/>
                  </a:lnTo>
                  <a:lnTo>
                    <a:pt x="376846" y="133887"/>
                  </a:lnTo>
                  <a:lnTo>
                    <a:pt x="368869" y="108152"/>
                  </a:lnTo>
                  <a:lnTo>
                    <a:pt x="357524" y="88916"/>
                  </a:lnTo>
                  <a:lnTo>
                    <a:pt x="332395" y="64932"/>
                  </a:lnTo>
                  <a:lnTo>
                    <a:pt x="302722" y="48597"/>
                  </a:lnTo>
                  <a:lnTo>
                    <a:pt x="282112" y="46459"/>
                  </a:lnTo>
                  <a:lnTo>
                    <a:pt x="219299" y="601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96945" y="1719235"/>
              <a:ext cx="219159" cy="438565"/>
            </a:xfrm>
            <a:custGeom>
              <a:avLst/>
              <a:gdLst/>
              <a:ahLst/>
              <a:cxnLst/>
              <a:rect l="0" t="0" r="0" b="0"/>
              <a:pathLst>
                <a:path w="219159" h="438565">
                  <a:moveTo>
                    <a:pt x="61231" y="112723"/>
                  </a:moveTo>
                  <a:lnTo>
                    <a:pt x="43272" y="170108"/>
                  </a:lnTo>
                  <a:lnTo>
                    <a:pt x="34203" y="221363"/>
                  </a:lnTo>
                  <a:lnTo>
                    <a:pt x="29826" y="272944"/>
                  </a:lnTo>
                  <a:lnTo>
                    <a:pt x="21579" y="336008"/>
                  </a:lnTo>
                  <a:lnTo>
                    <a:pt x="14014" y="398854"/>
                  </a:lnTo>
                  <a:lnTo>
                    <a:pt x="4607" y="436539"/>
                  </a:lnTo>
                  <a:lnTo>
                    <a:pt x="2424" y="438564"/>
                  </a:lnTo>
                  <a:lnTo>
                    <a:pt x="0" y="425218"/>
                  </a:lnTo>
                  <a:lnTo>
                    <a:pt x="6848" y="368989"/>
                  </a:lnTo>
                  <a:lnTo>
                    <a:pt x="14962" y="317595"/>
                  </a:lnTo>
                  <a:lnTo>
                    <a:pt x="19055" y="259604"/>
                  </a:lnTo>
                  <a:lnTo>
                    <a:pt x="25988" y="204856"/>
                  </a:lnTo>
                  <a:lnTo>
                    <a:pt x="29731" y="151590"/>
                  </a:lnTo>
                  <a:lnTo>
                    <a:pt x="36560" y="99933"/>
                  </a:lnTo>
                  <a:lnTo>
                    <a:pt x="42579" y="43083"/>
                  </a:lnTo>
                  <a:lnTo>
                    <a:pt x="49432" y="20940"/>
                  </a:lnTo>
                  <a:lnTo>
                    <a:pt x="60276" y="3301"/>
                  </a:lnTo>
                  <a:lnTo>
                    <a:pt x="67613" y="0"/>
                  </a:lnTo>
                  <a:lnTo>
                    <a:pt x="76014" y="140"/>
                  </a:lnTo>
                  <a:lnTo>
                    <a:pt x="85124" y="2573"/>
                  </a:lnTo>
                  <a:lnTo>
                    <a:pt x="92368" y="7704"/>
                  </a:lnTo>
                  <a:lnTo>
                    <a:pt x="128642" y="62198"/>
                  </a:lnTo>
                  <a:lnTo>
                    <a:pt x="157513" y="121913"/>
                  </a:lnTo>
                  <a:lnTo>
                    <a:pt x="173143" y="179572"/>
                  </a:lnTo>
                  <a:lnTo>
                    <a:pt x="187495" y="236542"/>
                  </a:lnTo>
                  <a:lnTo>
                    <a:pt x="198078" y="287841"/>
                  </a:lnTo>
                  <a:lnTo>
                    <a:pt x="212135" y="341507"/>
                  </a:lnTo>
                  <a:lnTo>
                    <a:pt x="219158" y="3864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26590" y="1958300"/>
              <a:ext cx="136872" cy="52644"/>
            </a:xfrm>
            <a:custGeom>
              <a:avLst/>
              <a:gdLst/>
              <a:ahLst/>
              <a:cxnLst/>
              <a:rect l="0" t="0" r="0" b="0"/>
              <a:pathLst>
                <a:path w="136872" h="52644">
                  <a:moveTo>
                    <a:pt x="136871" y="0"/>
                  </a:moveTo>
                  <a:lnTo>
                    <a:pt x="94179" y="14572"/>
                  </a:lnTo>
                  <a:lnTo>
                    <a:pt x="35972" y="377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50466" y="1653268"/>
              <a:ext cx="144623" cy="492944"/>
            </a:xfrm>
            <a:custGeom>
              <a:avLst/>
              <a:gdLst/>
              <a:ahLst/>
              <a:cxnLst/>
              <a:rect l="0" t="0" r="0" b="0"/>
              <a:pathLst>
                <a:path w="144623" h="492944">
                  <a:moveTo>
                    <a:pt x="134093" y="357675"/>
                  </a:moveTo>
                  <a:lnTo>
                    <a:pt x="130974" y="314983"/>
                  </a:lnTo>
                  <a:lnTo>
                    <a:pt x="128504" y="304647"/>
                  </a:lnTo>
                  <a:lnTo>
                    <a:pt x="116401" y="286924"/>
                  </a:lnTo>
                  <a:lnTo>
                    <a:pt x="108261" y="278922"/>
                  </a:lnTo>
                  <a:lnTo>
                    <a:pt x="98154" y="274757"/>
                  </a:lnTo>
                  <a:lnTo>
                    <a:pt x="74446" y="273249"/>
                  </a:lnTo>
                  <a:lnTo>
                    <a:pt x="63913" y="276825"/>
                  </a:lnTo>
                  <a:lnTo>
                    <a:pt x="45970" y="290156"/>
                  </a:lnTo>
                  <a:lnTo>
                    <a:pt x="22715" y="322981"/>
                  </a:lnTo>
                  <a:lnTo>
                    <a:pt x="6596" y="362343"/>
                  </a:lnTo>
                  <a:lnTo>
                    <a:pt x="0" y="409231"/>
                  </a:lnTo>
                  <a:lnTo>
                    <a:pt x="3635" y="448990"/>
                  </a:lnTo>
                  <a:lnTo>
                    <a:pt x="17710" y="482997"/>
                  </a:lnTo>
                  <a:lnTo>
                    <a:pt x="24919" y="489186"/>
                  </a:lnTo>
                  <a:lnTo>
                    <a:pt x="33234" y="492142"/>
                  </a:lnTo>
                  <a:lnTo>
                    <a:pt x="42287" y="492943"/>
                  </a:lnTo>
                  <a:lnTo>
                    <a:pt x="50663" y="489968"/>
                  </a:lnTo>
                  <a:lnTo>
                    <a:pt x="66207" y="477303"/>
                  </a:lnTo>
                  <a:lnTo>
                    <a:pt x="109421" y="414667"/>
                  </a:lnTo>
                  <a:lnTo>
                    <a:pt x="119374" y="363253"/>
                  </a:lnTo>
                  <a:lnTo>
                    <a:pt x="129972" y="307044"/>
                  </a:lnTo>
                  <a:lnTo>
                    <a:pt x="139140" y="243744"/>
                  </a:lnTo>
                  <a:lnTo>
                    <a:pt x="142997" y="188477"/>
                  </a:lnTo>
                  <a:lnTo>
                    <a:pt x="137065" y="127721"/>
                  </a:lnTo>
                  <a:lnTo>
                    <a:pt x="132634" y="78840"/>
                  </a:lnTo>
                  <a:lnTo>
                    <a:pt x="114481" y="16161"/>
                  </a:lnTo>
                  <a:lnTo>
                    <a:pt x="110490" y="3657"/>
                  </a:lnTo>
                  <a:lnTo>
                    <a:pt x="107829" y="0"/>
                  </a:lnTo>
                  <a:lnTo>
                    <a:pt x="106055" y="2241"/>
                  </a:lnTo>
                  <a:lnTo>
                    <a:pt x="94486" y="59734"/>
                  </a:lnTo>
                  <a:lnTo>
                    <a:pt x="92722" y="110299"/>
                  </a:lnTo>
                  <a:lnTo>
                    <a:pt x="95319" y="163495"/>
                  </a:lnTo>
                  <a:lnTo>
                    <a:pt x="100378" y="218252"/>
                  </a:lnTo>
                  <a:lnTo>
                    <a:pt x="104996" y="273860"/>
                  </a:lnTo>
                  <a:lnTo>
                    <a:pt x="117037" y="335269"/>
                  </a:lnTo>
                  <a:lnTo>
                    <a:pt x="130681" y="394150"/>
                  </a:lnTo>
                  <a:lnTo>
                    <a:pt x="144622" y="4419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71182" y="1638531"/>
              <a:ext cx="134289" cy="508455"/>
            </a:xfrm>
            <a:custGeom>
              <a:avLst/>
              <a:gdLst/>
              <a:ahLst/>
              <a:cxnLst/>
              <a:rect l="0" t="0" r="0" b="0"/>
              <a:pathLst>
                <a:path w="134289" h="508455">
                  <a:moveTo>
                    <a:pt x="102890" y="382940"/>
                  </a:moveTo>
                  <a:lnTo>
                    <a:pt x="108479" y="366172"/>
                  </a:lnTo>
                  <a:lnTo>
                    <a:pt x="108104" y="348582"/>
                  </a:lnTo>
                  <a:lnTo>
                    <a:pt x="102868" y="329065"/>
                  </a:lnTo>
                  <a:lnTo>
                    <a:pt x="92742" y="308693"/>
                  </a:lnTo>
                  <a:lnTo>
                    <a:pt x="85596" y="303026"/>
                  </a:lnTo>
                  <a:lnTo>
                    <a:pt x="77322" y="300418"/>
                  </a:lnTo>
                  <a:lnTo>
                    <a:pt x="68298" y="299850"/>
                  </a:lnTo>
                  <a:lnTo>
                    <a:pt x="52031" y="305457"/>
                  </a:lnTo>
                  <a:lnTo>
                    <a:pt x="37002" y="316918"/>
                  </a:lnTo>
                  <a:lnTo>
                    <a:pt x="22524" y="333710"/>
                  </a:lnTo>
                  <a:lnTo>
                    <a:pt x="14529" y="355991"/>
                  </a:lnTo>
                  <a:lnTo>
                    <a:pt x="3808" y="408422"/>
                  </a:lnTo>
                  <a:lnTo>
                    <a:pt x="0" y="462670"/>
                  </a:lnTo>
                  <a:lnTo>
                    <a:pt x="3739" y="486226"/>
                  </a:lnTo>
                  <a:lnTo>
                    <a:pt x="8713" y="495081"/>
                  </a:lnTo>
                  <a:lnTo>
                    <a:pt x="23599" y="508040"/>
                  </a:lnTo>
                  <a:lnTo>
                    <a:pt x="31312" y="508454"/>
                  </a:lnTo>
                  <a:lnTo>
                    <a:pt x="38794" y="505221"/>
                  </a:lnTo>
                  <a:lnTo>
                    <a:pt x="53346" y="491099"/>
                  </a:lnTo>
                  <a:lnTo>
                    <a:pt x="88798" y="430603"/>
                  </a:lnTo>
                  <a:lnTo>
                    <a:pt x="112487" y="373142"/>
                  </a:lnTo>
                  <a:lnTo>
                    <a:pt x="123671" y="328565"/>
                  </a:lnTo>
                  <a:lnTo>
                    <a:pt x="129674" y="286243"/>
                  </a:lnTo>
                  <a:lnTo>
                    <a:pt x="132341" y="240138"/>
                  </a:lnTo>
                  <a:lnTo>
                    <a:pt x="133527" y="192351"/>
                  </a:lnTo>
                  <a:lnTo>
                    <a:pt x="134054" y="144985"/>
                  </a:lnTo>
                  <a:lnTo>
                    <a:pt x="134288" y="100538"/>
                  </a:lnTo>
                  <a:lnTo>
                    <a:pt x="128831" y="47231"/>
                  </a:lnTo>
                  <a:lnTo>
                    <a:pt x="119805" y="7390"/>
                  </a:lnTo>
                  <a:lnTo>
                    <a:pt x="115336" y="1552"/>
                  </a:lnTo>
                  <a:lnTo>
                    <a:pt x="110018" y="0"/>
                  </a:lnTo>
                  <a:lnTo>
                    <a:pt x="104132" y="1305"/>
                  </a:lnTo>
                  <a:lnTo>
                    <a:pt x="100209" y="8024"/>
                  </a:lnTo>
                  <a:lnTo>
                    <a:pt x="93912" y="63954"/>
                  </a:lnTo>
                  <a:lnTo>
                    <a:pt x="92821" y="121920"/>
                  </a:lnTo>
                  <a:lnTo>
                    <a:pt x="92498" y="177309"/>
                  </a:lnTo>
                  <a:lnTo>
                    <a:pt x="92402" y="232715"/>
                  </a:lnTo>
                  <a:lnTo>
                    <a:pt x="92380" y="276399"/>
                  </a:lnTo>
                  <a:lnTo>
                    <a:pt x="92367" y="339284"/>
                  </a:lnTo>
                  <a:lnTo>
                    <a:pt x="93533" y="394311"/>
                  </a:lnTo>
                  <a:lnTo>
                    <a:pt x="100695" y="446061"/>
                  </a:lnTo>
                  <a:lnTo>
                    <a:pt x="102890" y="4671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87128" y="2653181"/>
            <a:ext cx="4924747" cy="705410"/>
            <a:chOff x="687128" y="2653181"/>
            <a:chExt cx="4924747" cy="705410"/>
          </a:xfrm>
        </p:grpSpPr>
        <p:sp>
          <p:nvSpPr>
            <p:cNvPr id="40" name="Freeform 39"/>
            <p:cNvSpPr/>
            <p:nvPr/>
          </p:nvSpPr>
          <p:spPr>
            <a:xfrm>
              <a:off x="771475" y="2874017"/>
              <a:ext cx="249790" cy="327916"/>
            </a:xfrm>
            <a:custGeom>
              <a:avLst/>
              <a:gdLst/>
              <a:ahLst/>
              <a:cxnLst/>
              <a:rect l="0" t="0" r="0" b="0"/>
              <a:pathLst>
                <a:path w="249790" h="327916">
                  <a:moveTo>
                    <a:pt x="91861" y="262"/>
                  </a:moveTo>
                  <a:lnTo>
                    <a:pt x="73903" y="61373"/>
                  </a:lnTo>
                  <a:lnTo>
                    <a:pt x="67112" y="83575"/>
                  </a:lnTo>
                  <a:lnTo>
                    <a:pt x="63664" y="87389"/>
                  </a:lnTo>
                  <a:lnTo>
                    <a:pt x="60195" y="86423"/>
                  </a:lnTo>
                  <a:lnTo>
                    <a:pt x="56712" y="82269"/>
                  </a:lnTo>
                  <a:lnTo>
                    <a:pt x="55560" y="75991"/>
                  </a:lnTo>
                  <a:lnTo>
                    <a:pt x="62117" y="40697"/>
                  </a:lnTo>
                  <a:lnTo>
                    <a:pt x="69283" y="21743"/>
                  </a:lnTo>
                  <a:lnTo>
                    <a:pt x="80267" y="5520"/>
                  </a:lnTo>
                  <a:lnTo>
                    <a:pt x="87641" y="1428"/>
                  </a:lnTo>
                  <a:lnTo>
                    <a:pt x="105193" y="0"/>
                  </a:lnTo>
                  <a:lnTo>
                    <a:pt x="112448" y="3597"/>
                  </a:lnTo>
                  <a:lnTo>
                    <a:pt x="123628" y="16952"/>
                  </a:lnTo>
                  <a:lnTo>
                    <a:pt x="136499" y="49791"/>
                  </a:lnTo>
                  <a:lnTo>
                    <a:pt x="142922" y="103979"/>
                  </a:lnTo>
                  <a:lnTo>
                    <a:pt x="142865" y="152786"/>
                  </a:lnTo>
                  <a:lnTo>
                    <a:pt x="135960" y="203122"/>
                  </a:lnTo>
                  <a:lnTo>
                    <a:pt x="120026" y="262645"/>
                  </a:lnTo>
                  <a:lnTo>
                    <a:pt x="114147" y="276960"/>
                  </a:lnTo>
                  <a:lnTo>
                    <a:pt x="95137" y="299104"/>
                  </a:lnTo>
                  <a:lnTo>
                    <a:pt x="50394" y="326795"/>
                  </a:lnTo>
                  <a:lnTo>
                    <a:pt x="40820" y="327915"/>
                  </a:lnTo>
                  <a:lnTo>
                    <a:pt x="23943" y="322921"/>
                  </a:lnTo>
                  <a:lnTo>
                    <a:pt x="11762" y="309782"/>
                  </a:lnTo>
                  <a:lnTo>
                    <a:pt x="3619" y="291075"/>
                  </a:lnTo>
                  <a:lnTo>
                    <a:pt x="0" y="267163"/>
                  </a:lnTo>
                  <a:lnTo>
                    <a:pt x="2545" y="257745"/>
                  </a:lnTo>
                  <a:lnTo>
                    <a:pt x="7750" y="250296"/>
                  </a:lnTo>
                  <a:lnTo>
                    <a:pt x="14730" y="244161"/>
                  </a:lnTo>
                  <a:lnTo>
                    <a:pt x="24063" y="241240"/>
                  </a:lnTo>
                  <a:lnTo>
                    <a:pt x="58385" y="242719"/>
                  </a:lnTo>
                  <a:lnTo>
                    <a:pt x="112669" y="256958"/>
                  </a:lnTo>
                  <a:lnTo>
                    <a:pt x="163389" y="269423"/>
                  </a:lnTo>
                  <a:lnTo>
                    <a:pt x="190722" y="271968"/>
                  </a:lnTo>
                  <a:lnTo>
                    <a:pt x="212228" y="266860"/>
                  </a:lnTo>
                  <a:lnTo>
                    <a:pt x="249789" y="2424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7128" y="2793846"/>
              <a:ext cx="375618" cy="484438"/>
            </a:xfrm>
            <a:custGeom>
              <a:avLst/>
              <a:gdLst/>
              <a:ahLst/>
              <a:cxnLst/>
              <a:rect l="0" t="0" r="0" b="0"/>
              <a:pathLst>
                <a:path w="375618" h="484438">
                  <a:moveTo>
                    <a:pt x="334136" y="38319"/>
                  </a:moveTo>
                  <a:lnTo>
                    <a:pt x="284584" y="9011"/>
                  </a:lnTo>
                  <a:lnTo>
                    <a:pt x="245234" y="0"/>
                  </a:lnTo>
                  <a:lnTo>
                    <a:pt x="198350" y="2919"/>
                  </a:lnTo>
                  <a:lnTo>
                    <a:pt x="173961" y="11278"/>
                  </a:lnTo>
                  <a:lnTo>
                    <a:pt x="115960" y="40913"/>
                  </a:lnTo>
                  <a:lnTo>
                    <a:pt x="63856" y="90567"/>
                  </a:lnTo>
                  <a:lnTo>
                    <a:pt x="30186" y="147339"/>
                  </a:lnTo>
                  <a:lnTo>
                    <a:pt x="6595" y="203354"/>
                  </a:lnTo>
                  <a:lnTo>
                    <a:pt x="0" y="248526"/>
                  </a:lnTo>
                  <a:lnTo>
                    <a:pt x="3636" y="298954"/>
                  </a:lnTo>
                  <a:lnTo>
                    <a:pt x="12122" y="350941"/>
                  </a:lnTo>
                  <a:lnTo>
                    <a:pt x="33875" y="404098"/>
                  </a:lnTo>
                  <a:lnTo>
                    <a:pt x="67619" y="453512"/>
                  </a:lnTo>
                  <a:lnTo>
                    <a:pt x="94121" y="470695"/>
                  </a:lnTo>
                  <a:lnTo>
                    <a:pt x="124200" y="483195"/>
                  </a:lnTo>
                  <a:lnTo>
                    <a:pt x="148024" y="484437"/>
                  </a:lnTo>
                  <a:lnTo>
                    <a:pt x="195858" y="475702"/>
                  </a:lnTo>
                  <a:lnTo>
                    <a:pt x="245167" y="454306"/>
                  </a:lnTo>
                  <a:lnTo>
                    <a:pt x="272030" y="433236"/>
                  </a:lnTo>
                  <a:lnTo>
                    <a:pt x="316374" y="379674"/>
                  </a:lnTo>
                  <a:lnTo>
                    <a:pt x="341502" y="323120"/>
                  </a:lnTo>
                  <a:lnTo>
                    <a:pt x="361795" y="259705"/>
                  </a:lnTo>
                  <a:lnTo>
                    <a:pt x="373048" y="206139"/>
                  </a:lnTo>
                  <a:lnTo>
                    <a:pt x="375617" y="150498"/>
                  </a:lnTo>
                  <a:lnTo>
                    <a:pt x="369730" y="125611"/>
                  </a:lnTo>
                  <a:lnTo>
                    <a:pt x="358144" y="104022"/>
                  </a:lnTo>
                  <a:lnTo>
                    <a:pt x="312081" y="63681"/>
                  </a:lnTo>
                  <a:lnTo>
                    <a:pt x="301885" y="59907"/>
                  </a:lnTo>
                  <a:lnTo>
                    <a:pt x="249908" y="593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52891" y="2800085"/>
              <a:ext cx="221099" cy="369362"/>
            </a:xfrm>
            <a:custGeom>
              <a:avLst/>
              <a:gdLst/>
              <a:ahLst/>
              <a:cxnLst/>
              <a:rect l="0" t="0" r="0" b="0"/>
              <a:pathLst>
                <a:path w="221099" h="369362">
                  <a:moveTo>
                    <a:pt x="0" y="116308"/>
                  </a:moveTo>
                  <a:lnTo>
                    <a:pt x="15641" y="134289"/>
                  </a:lnTo>
                  <a:lnTo>
                    <a:pt x="34844" y="186050"/>
                  </a:lnTo>
                  <a:lnTo>
                    <a:pt x="40678" y="240915"/>
                  </a:lnTo>
                  <a:lnTo>
                    <a:pt x="41688" y="289839"/>
                  </a:lnTo>
                  <a:lnTo>
                    <a:pt x="41988" y="330852"/>
                  </a:lnTo>
                  <a:lnTo>
                    <a:pt x="42030" y="330697"/>
                  </a:lnTo>
                  <a:lnTo>
                    <a:pt x="42106" y="268679"/>
                  </a:lnTo>
                  <a:lnTo>
                    <a:pt x="42112" y="219947"/>
                  </a:lnTo>
                  <a:lnTo>
                    <a:pt x="42113" y="168463"/>
                  </a:lnTo>
                  <a:lnTo>
                    <a:pt x="42114" y="116164"/>
                  </a:lnTo>
                  <a:lnTo>
                    <a:pt x="36524" y="57268"/>
                  </a:lnTo>
                  <a:lnTo>
                    <a:pt x="38638" y="22776"/>
                  </a:lnTo>
                  <a:lnTo>
                    <a:pt x="43306" y="14179"/>
                  </a:lnTo>
                  <a:lnTo>
                    <a:pt x="57851" y="1507"/>
                  </a:lnTo>
                  <a:lnTo>
                    <a:pt x="66644" y="0"/>
                  </a:lnTo>
                  <a:lnTo>
                    <a:pt x="85771" y="4564"/>
                  </a:lnTo>
                  <a:lnTo>
                    <a:pt x="102851" y="17511"/>
                  </a:lnTo>
                  <a:lnTo>
                    <a:pt x="132880" y="54419"/>
                  </a:lnTo>
                  <a:lnTo>
                    <a:pt x="140946" y="77884"/>
                  </a:lnTo>
                  <a:lnTo>
                    <a:pt x="146124" y="136664"/>
                  </a:lnTo>
                  <a:lnTo>
                    <a:pt x="140593" y="163960"/>
                  </a:lnTo>
                  <a:lnTo>
                    <a:pt x="124325" y="195938"/>
                  </a:lnTo>
                  <a:lnTo>
                    <a:pt x="117978" y="204490"/>
                  </a:lnTo>
                  <a:lnTo>
                    <a:pt x="114046" y="226470"/>
                  </a:lnTo>
                  <a:lnTo>
                    <a:pt x="117367" y="251837"/>
                  </a:lnTo>
                  <a:lnTo>
                    <a:pt x="132391" y="290086"/>
                  </a:lnTo>
                  <a:lnTo>
                    <a:pt x="172188" y="347387"/>
                  </a:lnTo>
                  <a:lnTo>
                    <a:pt x="186102" y="363679"/>
                  </a:lnTo>
                  <a:lnTo>
                    <a:pt x="193088" y="367790"/>
                  </a:lnTo>
                  <a:lnTo>
                    <a:pt x="200085" y="369361"/>
                  </a:lnTo>
                  <a:lnTo>
                    <a:pt x="221098" y="3689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60385" y="2987320"/>
              <a:ext cx="132673" cy="145383"/>
            </a:xfrm>
            <a:custGeom>
              <a:avLst/>
              <a:gdLst/>
              <a:ahLst/>
              <a:cxnLst/>
              <a:rect l="0" t="0" r="0" b="0"/>
              <a:pathLst>
                <a:path w="132673" h="145383">
                  <a:moveTo>
                    <a:pt x="76775" y="13301"/>
                  </a:moveTo>
                  <a:lnTo>
                    <a:pt x="65597" y="2123"/>
                  </a:lnTo>
                  <a:lnTo>
                    <a:pt x="58794" y="0"/>
                  </a:lnTo>
                  <a:lnTo>
                    <a:pt x="41878" y="760"/>
                  </a:lnTo>
                  <a:lnTo>
                    <a:pt x="25780" y="8118"/>
                  </a:lnTo>
                  <a:lnTo>
                    <a:pt x="18212" y="13355"/>
                  </a:lnTo>
                  <a:lnTo>
                    <a:pt x="6683" y="31653"/>
                  </a:lnTo>
                  <a:lnTo>
                    <a:pt x="0" y="54213"/>
                  </a:lnTo>
                  <a:lnTo>
                    <a:pt x="929" y="75938"/>
                  </a:lnTo>
                  <a:lnTo>
                    <a:pt x="13618" y="107900"/>
                  </a:lnTo>
                  <a:lnTo>
                    <a:pt x="32196" y="134007"/>
                  </a:lnTo>
                  <a:lnTo>
                    <a:pt x="51893" y="142988"/>
                  </a:lnTo>
                  <a:lnTo>
                    <a:pt x="63696" y="145382"/>
                  </a:lnTo>
                  <a:lnTo>
                    <a:pt x="73905" y="144639"/>
                  </a:lnTo>
                  <a:lnTo>
                    <a:pt x="91487" y="137574"/>
                  </a:lnTo>
                  <a:lnTo>
                    <a:pt x="114540" y="120443"/>
                  </a:lnTo>
                  <a:lnTo>
                    <a:pt x="125925" y="101084"/>
                  </a:lnTo>
                  <a:lnTo>
                    <a:pt x="130598" y="89371"/>
                  </a:lnTo>
                  <a:lnTo>
                    <a:pt x="132672" y="63878"/>
                  </a:lnTo>
                  <a:lnTo>
                    <a:pt x="131587" y="50528"/>
                  </a:lnTo>
                  <a:lnTo>
                    <a:pt x="121023" y="29457"/>
                  </a:lnTo>
                  <a:lnTo>
                    <a:pt x="113293" y="20562"/>
                  </a:lnTo>
                  <a:lnTo>
                    <a:pt x="95345" y="10679"/>
                  </a:lnTo>
                  <a:lnTo>
                    <a:pt x="66247" y="27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10860" y="2926922"/>
              <a:ext cx="93496" cy="156229"/>
            </a:xfrm>
            <a:custGeom>
              <a:avLst/>
              <a:gdLst/>
              <a:ahLst/>
              <a:cxnLst/>
              <a:rect l="0" t="0" r="0" b="0"/>
              <a:pathLst>
                <a:path w="93496" h="156229">
                  <a:moveTo>
                    <a:pt x="0" y="52642"/>
                  </a:moveTo>
                  <a:lnTo>
                    <a:pt x="0" y="111259"/>
                  </a:lnTo>
                  <a:lnTo>
                    <a:pt x="11178" y="146049"/>
                  </a:lnTo>
                  <a:lnTo>
                    <a:pt x="17980" y="152348"/>
                  </a:lnTo>
                  <a:lnTo>
                    <a:pt x="26025" y="155378"/>
                  </a:lnTo>
                  <a:lnTo>
                    <a:pt x="34897" y="156228"/>
                  </a:lnTo>
                  <a:lnTo>
                    <a:pt x="50995" y="150933"/>
                  </a:lnTo>
                  <a:lnTo>
                    <a:pt x="65948" y="139611"/>
                  </a:lnTo>
                  <a:lnTo>
                    <a:pt x="80393" y="122880"/>
                  </a:lnTo>
                  <a:lnTo>
                    <a:pt x="88372" y="100627"/>
                  </a:lnTo>
                  <a:lnTo>
                    <a:pt x="93495" y="4821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26673" y="2904268"/>
              <a:ext cx="136872" cy="159850"/>
            </a:xfrm>
            <a:custGeom>
              <a:avLst/>
              <a:gdLst/>
              <a:ahLst/>
              <a:cxnLst/>
              <a:rect l="0" t="0" r="0" b="0"/>
              <a:pathLst>
                <a:path w="136872" h="159850">
                  <a:moveTo>
                    <a:pt x="0" y="43711"/>
                  </a:moveTo>
                  <a:lnTo>
                    <a:pt x="17958" y="97586"/>
                  </a:lnTo>
                  <a:lnTo>
                    <a:pt x="28547" y="141830"/>
                  </a:lnTo>
                  <a:lnTo>
                    <a:pt x="29065" y="159849"/>
                  </a:lnTo>
                  <a:lnTo>
                    <a:pt x="27566" y="159741"/>
                  </a:lnTo>
                  <a:lnTo>
                    <a:pt x="25396" y="156159"/>
                  </a:lnTo>
                  <a:lnTo>
                    <a:pt x="21629" y="95795"/>
                  </a:lnTo>
                  <a:lnTo>
                    <a:pt x="26759" y="45680"/>
                  </a:lnTo>
                  <a:lnTo>
                    <a:pt x="41334" y="18298"/>
                  </a:lnTo>
                  <a:lnTo>
                    <a:pt x="56975" y="5900"/>
                  </a:lnTo>
                  <a:lnTo>
                    <a:pt x="66060" y="956"/>
                  </a:lnTo>
                  <a:lnTo>
                    <a:pt x="74455" y="0"/>
                  </a:lnTo>
                  <a:lnTo>
                    <a:pt x="90023" y="5176"/>
                  </a:lnTo>
                  <a:lnTo>
                    <a:pt x="111941" y="26834"/>
                  </a:lnTo>
                  <a:lnTo>
                    <a:pt x="127664" y="55478"/>
                  </a:lnTo>
                  <a:lnTo>
                    <a:pt x="135658" y="118498"/>
                  </a:lnTo>
                  <a:lnTo>
                    <a:pt x="136871" y="1595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50511" y="2707318"/>
              <a:ext cx="113075" cy="386214"/>
            </a:xfrm>
            <a:custGeom>
              <a:avLst/>
              <a:gdLst/>
              <a:ahLst/>
              <a:cxnLst/>
              <a:rect l="0" t="0" r="0" b="0"/>
              <a:pathLst>
                <a:path w="113075" h="386214">
                  <a:moveTo>
                    <a:pt x="49903" y="303832"/>
                  </a:moveTo>
                  <a:lnTo>
                    <a:pt x="64557" y="259869"/>
                  </a:lnTo>
                  <a:lnTo>
                    <a:pt x="64995" y="239839"/>
                  </a:lnTo>
                  <a:lnTo>
                    <a:pt x="63474" y="229585"/>
                  </a:lnTo>
                  <a:lnTo>
                    <a:pt x="58950" y="223918"/>
                  </a:lnTo>
                  <a:lnTo>
                    <a:pt x="52425" y="221310"/>
                  </a:lnTo>
                  <a:lnTo>
                    <a:pt x="44566" y="220741"/>
                  </a:lnTo>
                  <a:lnTo>
                    <a:pt x="36986" y="223872"/>
                  </a:lnTo>
                  <a:lnTo>
                    <a:pt x="22325" y="236709"/>
                  </a:lnTo>
                  <a:lnTo>
                    <a:pt x="6507" y="263667"/>
                  </a:lnTo>
                  <a:lnTo>
                    <a:pt x="0" y="299470"/>
                  </a:lnTo>
                  <a:lnTo>
                    <a:pt x="3661" y="339714"/>
                  </a:lnTo>
                  <a:lnTo>
                    <a:pt x="17745" y="375685"/>
                  </a:lnTo>
                  <a:lnTo>
                    <a:pt x="26124" y="382150"/>
                  </a:lnTo>
                  <a:lnTo>
                    <a:pt x="47914" y="386213"/>
                  </a:lnTo>
                  <a:lnTo>
                    <a:pt x="66956" y="381000"/>
                  </a:lnTo>
                  <a:lnTo>
                    <a:pt x="75310" y="376334"/>
                  </a:lnTo>
                  <a:lnTo>
                    <a:pt x="87711" y="361792"/>
                  </a:lnTo>
                  <a:lnTo>
                    <a:pt x="105204" y="323859"/>
                  </a:lnTo>
                  <a:lnTo>
                    <a:pt x="111520" y="264591"/>
                  </a:lnTo>
                  <a:lnTo>
                    <a:pt x="110274" y="206807"/>
                  </a:lnTo>
                  <a:lnTo>
                    <a:pt x="97296" y="146402"/>
                  </a:lnTo>
                  <a:lnTo>
                    <a:pt x="85522" y="92109"/>
                  </a:lnTo>
                  <a:lnTo>
                    <a:pt x="71064" y="34369"/>
                  </a:lnTo>
                  <a:lnTo>
                    <a:pt x="67520" y="22415"/>
                  </a:lnTo>
                  <a:lnTo>
                    <a:pt x="61647" y="13275"/>
                  </a:lnTo>
                  <a:lnTo>
                    <a:pt x="45764" y="0"/>
                  </a:lnTo>
                  <a:lnTo>
                    <a:pt x="38955" y="672"/>
                  </a:lnTo>
                  <a:lnTo>
                    <a:pt x="33246" y="5799"/>
                  </a:lnTo>
                  <a:lnTo>
                    <a:pt x="28270" y="13896"/>
                  </a:lnTo>
                  <a:lnTo>
                    <a:pt x="21266" y="47649"/>
                  </a:lnTo>
                  <a:lnTo>
                    <a:pt x="24781" y="87286"/>
                  </a:lnTo>
                  <a:lnTo>
                    <a:pt x="38820" y="134255"/>
                  </a:lnTo>
                  <a:lnTo>
                    <a:pt x="52208" y="185217"/>
                  </a:lnTo>
                  <a:lnTo>
                    <a:pt x="74448" y="245263"/>
                  </a:lnTo>
                  <a:lnTo>
                    <a:pt x="88631" y="278679"/>
                  </a:lnTo>
                  <a:lnTo>
                    <a:pt x="113074" y="3038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74197" y="2726880"/>
              <a:ext cx="42114" cy="336913"/>
            </a:xfrm>
            <a:custGeom>
              <a:avLst/>
              <a:gdLst/>
              <a:ahLst/>
              <a:cxnLst/>
              <a:rect l="0" t="0" r="0" b="0"/>
              <a:pathLst>
                <a:path w="42114" h="336913">
                  <a:moveTo>
                    <a:pt x="0" y="0"/>
                  </a:moveTo>
                  <a:lnTo>
                    <a:pt x="0" y="48931"/>
                  </a:lnTo>
                  <a:lnTo>
                    <a:pt x="6239" y="99896"/>
                  </a:lnTo>
                  <a:lnTo>
                    <a:pt x="16666" y="159451"/>
                  </a:lnTo>
                  <a:lnTo>
                    <a:pt x="22875" y="212191"/>
                  </a:lnTo>
                  <a:lnTo>
                    <a:pt x="29864" y="267043"/>
                  </a:lnTo>
                  <a:lnTo>
                    <a:pt x="39692" y="319263"/>
                  </a:lnTo>
                  <a:lnTo>
                    <a:pt x="42113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68911" y="2832165"/>
              <a:ext cx="210571" cy="84229"/>
            </a:xfrm>
            <a:custGeom>
              <a:avLst/>
              <a:gdLst/>
              <a:ahLst/>
              <a:cxnLst/>
              <a:rect l="0" t="0" r="0" b="0"/>
              <a:pathLst>
                <a:path w="210571" h="84229">
                  <a:moveTo>
                    <a:pt x="210570" y="0"/>
                  </a:moveTo>
                  <a:lnTo>
                    <a:pt x="157543" y="29309"/>
                  </a:lnTo>
                  <a:lnTo>
                    <a:pt x="107332" y="47990"/>
                  </a:lnTo>
                  <a:lnTo>
                    <a:pt x="44002" y="6653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68953" y="2653181"/>
              <a:ext cx="368498" cy="358640"/>
            </a:xfrm>
            <a:custGeom>
              <a:avLst/>
              <a:gdLst/>
              <a:ahLst/>
              <a:cxnLst/>
              <a:rect l="0" t="0" r="0" b="0"/>
              <a:pathLst>
                <a:path w="368498" h="358640">
                  <a:moveTo>
                    <a:pt x="0" y="0"/>
                  </a:moveTo>
                  <a:lnTo>
                    <a:pt x="8333" y="52050"/>
                  </a:lnTo>
                  <a:lnTo>
                    <a:pt x="12997" y="101990"/>
                  </a:lnTo>
                  <a:lnTo>
                    <a:pt x="24908" y="155781"/>
                  </a:lnTo>
                  <a:lnTo>
                    <a:pt x="40135" y="211104"/>
                  </a:lnTo>
                  <a:lnTo>
                    <a:pt x="55761" y="272417"/>
                  </a:lnTo>
                  <a:lnTo>
                    <a:pt x="62877" y="331278"/>
                  </a:lnTo>
                  <a:lnTo>
                    <a:pt x="68803" y="358639"/>
                  </a:lnTo>
                  <a:lnTo>
                    <a:pt x="64630" y="330112"/>
                  </a:lnTo>
                  <a:lnTo>
                    <a:pt x="66723" y="295903"/>
                  </a:lnTo>
                  <a:lnTo>
                    <a:pt x="77910" y="252902"/>
                  </a:lnTo>
                  <a:lnTo>
                    <a:pt x="83526" y="244640"/>
                  </a:lnTo>
                  <a:lnTo>
                    <a:pt x="99124" y="232341"/>
                  </a:lnTo>
                  <a:lnTo>
                    <a:pt x="108196" y="230934"/>
                  </a:lnTo>
                  <a:lnTo>
                    <a:pt x="127636" y="235608"/>
                  </a:lnTo>
                  <a:lnTo>
                    <a:pt x="141735" y="248604"/>
                  </a:lnTo>
                  <a:lnTo>
                    <a:pt x="165907" y="291132"/>
                  </a:lnTo>
                  <a:lnTo>
                    <a:pt x="177571" y="336404"/>
                  </a:lnTo>
                  <a:lnTo>
                    <a:pt x="180382" y="336574"/>
                  </a:lnTo>
                  <a:lnTo>
                    <a:pt x="235057" y="274109"/>
                  </a:lnTo>
                  <a:lnTo>
                    <a:pt x="264228" y="255912"/>
                  </a:lnTo>
                  <a:lnTo>
                    <a:pt x="291979" y="239992"/>
                  </a:lnTo>
                  <a:lnTo>
                    <a:pt x="299938" y="233694"/>
                  </a:lnTo>
                  <a:lnTo>
                    <a:pt x="304073" y="225986"/>
                  </a:lnTo>
                  <a:lnTo>
                    <a:pt x="305550" y="208063"/>
                  </a:lnTo>
                  <a:lnTo>
                    <a:pt x="294214" y="178242"/>
                  </a:lnTo>
                  <a:lnTo>
                    <a:pt x="286220" y="171470"/>
                  </a:lnTo>
                  <a:lnTo>
                    <a:pt x="264859" y="163946"/>
                  </a:lnTo>
                  <a:lnTo>
                    <a:pt x="242887" y="166842"/>
                  </a:lnTo>
                  <a:lnTo>
                    <a:pt x="232115" y="170889"/>
                  </a:lnTo>
                  <a:lnTo>
                    <a:pt x="224933" y="178267"/>
                  </a:lnTo>
                  <a:lnTo>
                    <a:pt x="216953" y="198943"/>
                  </a:lnTo>
                  <a:lnTo>
                    <a:pt x="212461" y="242480"/>
                  </a:lnTo>
                  <a:lnTo>
                    <a:pt x="217649" y="266086"/>
                  </a:lnTo>
                  <a:lnTo>
                    <a:pt x="240531" y="315063"/>
                  </a:lnTo>
                  <a:lnTo>
                    <a:pt x="256641" y="331491"/>
                  </a:lnTo>
                  <a:lnTo>
                    <a:pt x="278619" y="340352"/>
                  </a:lnTo>
                  <a:lnTo>
                    <a:pt x="302815" y="343120"/>
                  </a:lnTo>
                  <a:lnTo>
                    <a:pt x="325267" y="340451"/>
                  </a:lnTo>
                  <a:lnTo>
                    <a:pt x="343825" y="329126"/>
                  </a:lnTo>
                  <a:lnTo>
                    <a:pt x="368497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21720" y="2779523"/>
              <a:ext cx="105286" cy="192124"/>
            </a:xfrm>
            <a:custGeom>
              <a:avLst/>
              <a:gdLst/>
              <a:ahLst/>
              <a:cxnLst/>
              <a:rect l="0" t="0" r="0" b="0"/>
              <a:pathLst>
                <a:path w="105286" h="192124">
                  <a:moveTo>
                    <a:pt x="0" y="94756"/>
                  </a:moveTo>
                  <a:lnTo>
                    <a:pt x="14654" y="153373"/>
                  </a:lnTo>
                  <a:lnTo>
                    <a:pt x="25858" y="192123"/>
                  </a:lnTo>
                  <a:lnTo>
                    <a:pt x="16331" y="159051"/>
                  </a:lnTo>
                  <a:lnTo>
                    <a:pt x="12844" y="100394"/>
                  </a:lnTo>
                  <a:lnTo>
                    <a:pt x="20443" y="57952"/>
                  </a:lnTo>
                  <a:lnTo>
                    <a:pt x="30923" y="33945"/>
                  </a:lnTo>
                  <a:lnTo>
                    <a:pt x="46499" y="17816"/>
                  </a:lnTo>
                  <a:lnTo>
                    <a:pt x="65120" y="791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69119" y="2791171"/>
              <a:ext cx="126343" cy="190109"/>
            </a:xfrm>
            <a:custGeom>
              <a:avLst/>
              <a:gdLst/>
              <a:ahLst/>
              <a:cxnLst/>
              <a:rect l="0" t="0" r="0" b="0"/>
              <a:pathLst>
                <a:path w="126343" h="190109">
                  <a:moveTo>
                    <a:pt x="0" y="51523"/>
                  </a:moveTo>
                  <a:lnTo>
                    <a:pt x="17981" y="67164"/>
                  </a:lnTo>
                  <a:lnTo>
                    <a:pt x="34898" y="75242"/>
                  </a:lnTo>
                  <a:lnTo>
                    <a:pt x="69742" y="80778"/>
                  </a:lnTo>
                  <a:lnTo>
                    <a:pt x="80419" y="78045"/>
                  </a:lnTo>
                  <a:lnTo>
                    <a:pt x="98523" y="65650"/>
                  </a:lnTo>
                  <a:lnTo>
                    <a:pt x="116279" y="38941"/>
                  </a:lnTo>
                  <a:lnTo>
                    <a:pt x="117294" y="29097"/>
                  </a:lnTo>
                  <a:lnTo>
                    <a:pt x="112182" y="8801"/>
                  </a:lnTo>
                  <a:lnTo>
                    <a:pt x="105203" y="3154"/>
                  </a:lnTo>
                  <a:lnTo>
                    <a:pt x="84971" y="0"/>
                  </a:lnTo>
                  <a:lnTo>
                    <a:pt x="52863" y="4801"/>
                  </a:lnTo>
                  <a:lnTo>
                    <a:pt x="34803" y="16720"/>
                  </a:lnTo>
                  <a:lnTo>
                    <a:pt x="26712" y="24811"/>
                  </a:lnTo>
                  <a:lnTo>
                    <a:pt x="22487" y="33715"/>
                  </a:lnTo>
                  <a:lnTo>
                    <a:pt x="14963" y="93922"/>
                  </a:lnTo>
                  <a:lnTo>
                    <a:pt x="25612" y="146317"/>
                  </a:lnTo>
                  <a:lnTo>
                    <a:pt x="40994" y="172287"/>
                  </a:lnTo>
                  <a:lnTo>
                    <a:pt x="56824" y="184354"/>
                  </a:lnTo>
                  <a:lnTo>
                    <a:pt x="65958" y="189210"/>
                  </a:lnTo>
                  <a:lnTo>
                    <a:pt x="74388" y="190108"/>
                  </a:lnTo>
                  <a:lnTo>
                    <a:pt x="89993" y="184866"/>
                  </a:lnTo>
                  <a:lnTo>
                    <a:pt x="126342" y="1568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27046" y="2833838"/>
              <a:ext cx="231628" cy="158329"/>
            </a:xfrm>
            <a:custGeom>
              <a:avLst/>
              <a:gdLst/>
              <a:ahLst/>
              <a:cxnLst/>
              <a:rect l="0" t="0" r="0" b="0"/>
              <a:pathLst>
                <a:path w="231628" h="158329">
                  <a:moveTo>
                    <a:pt x="0" y="29913"/>
                  </a:moveTo>
                  <a:lnTo>
                    <a:pt x="9065" y="88530"/>
                  </a:lnTo>
                  <a:lnTo>
                    <a:pt x="21789" y="145127"/>
                  </a:lnTo>
                  <a:lnTo>
                    <a:pt x="26062" y="158328"/>
                  </a:lnTo>
                  <a:lnTo>
                    <a:pt x="14415" y="103053"/>
                  </a:lnTo>
                  <a:lnTo>
                    <a:pt x="8177" y="45184"/>
                  </a:lnTo>
                  <a:lnTo>
                    <a:pt x="5451" y="33074"/>
                  </a:lnTo>
                  <a:lnTo>
                    <a:pt x="9483" y="27341"/>
                  </a:lnTo>
                  <a:lnTo>
                    <a:pt x="18021" y="25859"/>
                  </a:lnTo>
                  <a:lnTo>
                    <a:pt x="39595" y="30451"/>
                  </a:lnTo>
                  <a:lnTo>
                    <a:pt x="56982" y="40291"/>
                  </a:lnTo>
                  <a:lnTo>
                    <a:pt x="94404" y="83922"/>
                  </a:lnTo>
                  <a:lnTo>
                    <a:pt x="101541" y="93995"/>
                  </a:lnTo>
                  <a:lnTo>
                    <a:pt x="106298" y="94861"/>
                  </a:lnTo>
                  <a:lnTo>
                    <a:pt x="109470" y="89589"/>
                  </a:lnTo>
                  <a:lnTo>
                    <a:pt x="111824" y="69304"/>
                  </a:lnTo>
                  <a:lnTo>
                    <a:pt x="110043" y="21273"/>
                  </a:lnTo>
                  <a:lnTo>
                    <a:pt x="111967" y="10115"/>
                  </a:lnTo>
                  <a:lnTo>
                    <a:pt x="117928" y="3846"/>
                  </a:lnTo>
                  <a:lnTo>
                    <a:pt x="126582" y="837"/>
                  </a:lnTo>
                  <a:lnTo>
                    <a:pt x="137031" y="0"/>
                  </a:lnTo>
                  <a:lnTo>
                    <a:pt x="154879" y="5310"/>
                  </a:lnTo>
                  <a:lnTo>
                    <a:pt x="185401" y="27783"/>
                  </a:lnTo>
                  <a:lnTo>
                    <a:pt x="219000" y="83293"/>
                  </a:lnTo>
                  <a:lnTo>
                    <a:pt x="231627" y="124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45913" y="2799821"/>
              <a:ext cx="144388" cy="197657"/>
            </a:xfrm>
            <a:custGeom>
              <a:avLst/>
              <a:gdLst/>
              <a:ahLst/>
              <a:cxnLst/>
              <a:rect l="0" t="0" r="0" b="0"/>
              <a:pathLst>
                <a:path w="144388" h="197657">
                  <a:moveTo>
                    <a:pt x="70688" y="106044"/>
                  </a:moveTo>
                  <a:lnTo>
                    <a:pt x="76754" y="73592"/>
                  </a:lnTo>
                  <a:lnTo>
                    <a:pt x="66128" y="21702"/>
                  </a:lnTo>
                  <a:lnTo>
                    <a:pt x="60629" y="13551"/>
                  </a:lnTo>
                  <a:lnTo>
                    <a:pt x="45160" y="1375"/>
                  </a:lnTo>
                  <a:lnTo>
                    <a:pt x="37292" y="0"/>
                  </a:lnTo>
                  <a:lnTo>
                    <a:pt x="29706" y="1423"/>
                  </a:lnTo>
                  <a:lnTo>
                    <a:pt x="22310" y="4711"/>
                  </a:lnTo>
                  <a:lnTo>
                    <a:pt x="10972" y="17723"/>
                  </a:lnTo>
                  <a:lnTo>
                    <a:pt x="3203" y="36375"/>
                  </a:lnTo>
                  <a:lnTo>
                    <a:pt x="0" y="73183"/>
                  </a:lnTo>
                  <a:lnTo>
                    <a:pt x="5686" y="127542"/>
                  </a:lnTo>
                  <a:lnTo>
                    <a:pt x="9042" y="153033"/>
                  </a:lnTo>
                  <a:lnTo>
                    <a:pt x="24086" y="180538"/>
                  </a:lnTo>
                  <a:lnTo>
                    <a:pt x="36718" y="196084"/>
                  </a:lnTo>
                  <a:lnTo>
                    <a:pt x="43362" y="197656"/>
                  </a:lnTo>
                  <a:lnTo>
                    <a:pt x="50131" y="195195"/>
                  </a:lnTo>
                  <a:lnTo>
                    <a:pt x="56983" y="190044"/>
                  </a:lnTo>
                  <a:lnTo>
                    <a:pt x="67716" y="174963"/>
                  </a:lnTo>
                  <a:lnTo>
                    <a:pt x="75216" y="154222"/>
                  </a:lnTo>
                  <a:lnTo>
                    <a:pt x="78269" y="112000"/>
                  </a:lnTo>
                  <a:lnTo>
                    <a:pt x="74624" y="83242"/>
                  </a:lnTo>
                  <a:lnTo>
                    <a:pt x="75651" y="83824"/>
                  </a:lnTo>
                  <a:lnTo>
                    <a:pt x="107363" y="141698"/>
                  </a:lnTo>
                  <a:lnTo>
                    <a:pt x="126138" y="166911"/>
                  </a:lnTo>
                  <a:lnTo>
                    <a:pt x="144387" y="1797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42943" y="288480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58617"/>
                  </a:lnTo>
                  <a:lnTo>
                    <a:pt x="18211" y="11418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00829" y="2758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18411" y="2857700"/>
              <a:ext cx="124575" cy="163979"/>
            </a:xfrm>
            <a:custGeom>
              <a:avLst/>
              <a:gdLst/>
              <a:ahLst/>
              <a:cxnLst/>
              <a:rect l="0" t="0" r="0" b="0"/>
              <a:pathLst>
                <a:path w="124575" h="163979">
                  <a:moveTo>
                    <a:pt x="8760" y="111336"/>
                  </a:moveTo>
                  <a:lnTo>
                    <a:pt x="14826" y="135599"/>
                  </a:lnTo>
                  <a:lnTo>
                    <a:pt x="4201" y="87509"/>
                  </a:lnTo>
                  <a:lnTo>
                    <a:pt x="0" y="39285"/>
                  </a:lnTo>
                  <a:lnTo>
                    <a:pt x="5257" y="14583"/>
                  </a:lnTo>
                  <a:lnTo>
                    <a:pt x="9934" y="4720"/>
                  </a:lnTo>
                  <a:lnTo>
                    <a:pt x="16562" y="484"/>
                  </a:lnTo>
                  <a:lnTo>
                    <a:pt x="24489" y="0"/>
                  </a:lnTo>
                  <a:lnTo>
                    <a:pt x="41487" y="5701"/>
                  </a:lnTo>
                  <a:lnTo>
                    <a:pt x="56841" y="16034"/>
                  </a:lnTo>
                  <a:lnTo>
                    <a:pt x="68344" y="31545"/>
                  </a:lnTo>
                  <a:lnTo>
                    <a:pt x="92673" y="90668"/>
                  </a:lnTo>
                  <a:lnTo>
                    <a:pt x="114017" y="147245"/>
                  </a:lnTo>
                  <a:lnTo>
                    <a:pt x="124574" y="1639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06155" y="2905865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3120" y="42692"/>
                  </a:lnTo>
                  <a:lnTo>
                    <a:pt x="21331" y="102216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95626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48269" y="2874206"/>
              <a:ext cx="324302" cy="484385"/>
            </a:xfrm>
            <a:custGeom>
              <a:avLst/>
              <a:gdLst/>
              <a:ahLst/>
              <a:cxnLst/>
              <a:rect l="0" t="0" r="0" b="0"/>
              <a:pathLst>
                <a:path w="324302" h="484385">
                  <a:moveTo>
                    <a:pt x="63171" y="105358"/>
                  </a:moveTo>
                  <a:lnTo>
                    <a:pt x="78790" y="161767"/>
                  </a:lnTo>
                  <a:lnTo>
                    <a:pt x="69012" y="122102"/>
                  </a:lnTo>
                  <a:lnTo>
                    <a:pt x="64324" y="66595"/>
                  </a:lnTo>
                  <a:lnTo>
                    <a:pt x="65853" y="26933"/>
                  </a:lnTo>
                  <a:lnTo>
                    <a:pt x="74501" y="7721"/>
                  </a:lnTo>
                  <a:lnTo>
                    <a:pt x="81253" y="2832"/>
                  </a:lnTo>
                  <a:lnTo>
                    <a:pt x="89264" y="743"/>
                  </a:lnTo>
                  <a:lnTo>
                    <a:pt x="98114" y="520"/>
                  </a:lnTo>
                  <a:lnTo>
                    <a:pt x="106354" y="3880"/>
                  </a:lnTo>
                  <a:lnTo>
                    <a:pt x="121748" y="16973"/>
                  </a:lnTo>
                  <a:lnTo>
                    <a:pt x="149524" y="61210"/>
                  </a:lnTo>
                  <a:lnTo>
                    <a:pt x="171321" y="115619"/>
                  </a:lnTo>
                  <a:lnTo>
                    <a:pt x="177385" y="121557"/>
                  </a:lnTo>
                  <a:lnTo>
                    <a:pt x="184937" y="124346"/>
                  </a:lnTo>
                  <a:lnTo>
                    <a:pt x="202687" y="124326"/>
                  </a:lnTo>
                  <a:lnTo>
                    <a:pt x="222274" y="120417"/>
                  </a:lnTo>
                  <a:lnTo>
                    <a:pt x="239559" y="108542"/>
                  </a:lnTo>
                  <a:lnTo>
                    <a:pt x="253870" y="90396"/>
                  </a:lnTo>
                  <a:lnTo>
                    <a:pt x="264129" y="66733"/>
                  </a:lnTo>
                  <a:lnTo>
                    <a:pt x="266350" y="43738"/>
                  </a:lnTo>
                  <a:lnTo>
                    <a:pt x="265304" y="32693"/>
                  </a:lnTo>
                  <a:lnTo>
                    <a:pt x="254783" y="14181"/>
                  </a:lnTo>
                  <a:lnTo>
                    <a:pt x="247064" y="5969"/>
                  </a:lnTo>
                  <a:lnTo>
                    <a:pt x="238409" y="1664"/>
                  </a:lnTo>
                  <a:lnTo>
                    <a:pt x="219433" y="0"/>
                  </a:lnTo>
                  <a:lnTo>
                    <a:pt x="210630" y="3534"/>
                  </a:lnTo>
                  <a:lnTo>
                    <a:pt x="194609" y="16819"/>
                  </a:lnTo>
                  <a:lnTo>
                    <a:pt x="190571" y="25275"/>
                  </a:lnTo>
                  <a:lnTo>
                    <a:pt x="189203" y="44030"/>
                  </a:lnTo>
                  <a:lnTo>
                    <a:pt x="195011" y="85497"/>
                  </a:lnTo>
                  <a:lnTo>
                    <a:pt x="200197" y="96797"/>
                  </a:lnTo>
                  <a:lnTo>
                    <a:pt x="215318" y="112472"/>
                  </a:lnTo>
                  <a:lnTo>
                    <a:pt x="224264" y="114780"/>
                  </a:lnTo>
                  <a:lnTo>
                    <a:pt x="243563" y="111105"/>
                  </a:lnTo>
                  <a:lnTo>
                    <a:pt x="251282" y="105680"/>
                  </a:lnTo>
                  <a:lnTo>
                    <a:pt x="262980" y="90294"/>
                  </a:lnTo>
                  <a:lnTo>
                    <a:pt x="267736" y="89466"/>
                  </a:lnTo>
                  <a:lnTo>
                    <a:pt x="272078" y="93594"/>
                  </a:lnTo>
                  <a:lnTo>
                    <a:pt x="291069" y="140507"/>
                  </a:lnTo>
                  <a:lnTo>
                    <a:pt x="305283" y="195966"/>
                  </a:lnTo>
                  <a:lnTo>
                    <a:pt x="319356" y="252588"/>
                  </a:lnTo>
                  <a:lnTo>
                    <a:pt x="324301" y="302880"/>
                  </a:lnTo>
                  <a:lnTo>
                    <a:pt x="320178" y="343648"/>
                  </a:lnTo>
                  <a:lnTo>
                    <a:pt x="311537" y="363733"/>
                  </a:lnTo>
                  <a:lnTo>
                    <a:pt x="305957" y="372365"/>
                  </a:lnTo>
                  <a:lnTo>
                    <a:pt x="290399" y="385075"/>
                  </a:lnTo>
                  <a:lnTo>
                    <a:pt x="232001" y="412642"/>
                  </a:lnTo>
                  <a:lnTo>
                    <a:pt x="184034" y="419844"/>
                  </a:lnTo>
                  <a:lnTo>
                    <a:pt x="121664" y="432164"/>
                  </a:lnTo>
                  <a:lnTo>
                    <a:pt x="63677" y="451453"/>
                  </a:lnTo>
                  <a:lnTo>
                    <a:pt x="10812" y="478430"/>
                  </a:lnTo>
                  <a:lnTo>
                    <a:pt x="0" y="484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86182" y="2683417"/>
              <a:ext cx="114557" cy="357598"/>
            </a:xfrm>
            <a:custGeom>
              <a:avLst/>
              <a:gdLst/>
              <a:ahLst/>
              <a:cxnLst/>
              <a:rect l="0" t="0" r="0" b="0"/>
              <a:pathLst>
                <a:path w="114557" h="357598">
                  <a:moveTo>
                    <a:pt x="104325" y="264562"/>
                  </a:moveTo>
                  <a:lnTo>
                    <a:pt x="94750" y="240515"/>
                  </a:lnTo>
                  <a:lnTo>
                    <a:pt x="84082" y="226188"/>
                  </a:lnTo>
                  <a:lnTo>
                    <a:pt x="59333" y="210558"/>
                  </a:lnTo>
                  <a:lnTo>
                    <a:pt x="49764" y="209842"/>
                  </a:lnTo>
                  <a:lnTo>
                    <a:pt x="29773" y="215285"/>
                  </a:lnTo>
                  <a:lnTo>
                    <a:pt x="15429" y="228623"/>
                  </a:lnTo>
                  <a:lnTo>
                    <a:pt x="9966" y="237093"/>
                  </a:lnTo>
                  <a:lnTo>
                    <a:pt x="2278" y="276960"/>
                  </a:lnTo>
                  <a:lnTo>
                    <a:pt x="0" y="325817"/>
                  </a:lnTo>
                  <a:lnTo>
                    <a:pt x="3190" y="338154"/>
                  </a:lnTo>
                  <a:lnTo>
                    <a:pt x="8826" y="347549"/>
                  </a:lnTo>
                  <a:lnTo>
                    <a:pt x="16092" y="354981"/>
                  </a:lnTo>
                  <a:lnTo>
                    <a:pt x="23277" y="357597"/>
                  </a:lnTo>
                  <a:lnTo>
                    <a:pt x="30406" y="357001"/>
                  </a:lnTo>
                  <a:lnTo>
                    <a:pt x="37498" y="354264"/>
                  </a:lnTo>
                  <a:lnTo>
                    <a:pt x="58658" y="333644"/>
                  </a:lnTo>
                  <a:lnTo>
                    <a:pt x="85599" y="286830"/>
                  </a:lnTo>
                  <a:lnTo>
                    <a:pt x="103400" y="229403"/>
                  </a:lnTo>
                  <a:lnTo>
                    <a:pt x="111460" y="176155"/>
                  </a:lnTo>
                  <a:lnTo>
                    <a:pt x="113849" y="115925"/>
                  </a:lnTo>
                  <a:lnTo>
                    <a:pt x="114556" y="59864"/>
                  </a:lnTo>
                  <a:lnTo>
                    <a:pt x="109206" y="4589"/>
                  </a:lnTo>
                  <a:lnTo>
                    <a:pt x="105239" y="0"/>
                  </a:lnTo>
                  <a:lnTo>
                    <a:pt x="100255" y="450"/>
                  </a:lnTo>
                  <a:lnTo>
                    <a:pt x="94593" y="4259"/>
                  </a:lnTo>
                  <a:lnTo>
                    <a:pt x="85182" y="20970"/>
                  </a:lnTo>
                  <a:lnTo>
                    <a:pt x="78270" y="45165"/>
                  </a:lnTo>
                  <a:lnTo>
                    <a:pt x="74378" y="92841"/>
                  </a:lnTo>
                  <a:lnTo>
                    <a:pt x="73226" y="149731"/>
                  </a:lnTo>
                  <a:lnTo>
                    <a:pt x="74054" y="202982"/>
                  </a:lnTo>
                  <a:lnTo>
                    <a:pt x="84221" y="260370"/>
                  </a:lnTo>
                  <a:lnTo>
                    <a:pt x="93797" y="3172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53679" y="2895336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10528" y="54145"/>
                  </a:lnTo>
                  <a:lnTo>
                    <a:pt x="4939" y="1090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74735" y="2800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01036" y="2901847"/>
              <a:ext cx="230006" cy="435687"/>
            </a:xfrm>
            <a:custGeom>
              <a:avLst/>
              <a:gdLst/>
              <a:ahLst/>
              <a:cxnLst/>
              <a:rect l="0" t="0" r="0" b="0"/>
              <a:pathLst>
                <a:path w="230006" h="435687">
                  <a:moveTo>
                    <a:pt x="189513" y="98774"/>
                  </a:moveTo>
                  <a:lnTo>
                    <a:pt x="197846" y="61296"/>
                  </a:lnTo>
                  <a:lnTo>
                    <a:pt x="196271" y="26449"/>
                  </a:lnTo>
                  <a:lnTo>
                    <a:pt x="194018" y="15462"/>
                  </a:lnTo>
                  <a:lnTo>
                    <a:pt x="187837" y="8138"/>
                  </a:lnTo>
                  <a:lnTo>
                    <a:pt x="168491" y="0"/>
                  </a:lnTo>
                  <a:lnTo>
                    <a:pt x="159121" y="2509"/>
                  </a:lnTo>
                  <a:lnTo>
                    <a:pt x="142470" y="17775"/>
                  </a:lnTo>
                  <a:lnTo>
                    <a:pt x="125532" y="47089"/>
                  </a:lnTo>
                  <a:lnTo>
                    <a:pt x="123252" y="70733"/>
                  </a:lnTo>
                  <a:lnTo>
                    <a:pt x="127308" y="95670"/>
                  </a:lnTo>
                  <a:lnTo>
                    <a:pt x="136910" y="118452"/>
                  </a:lnTo>
                  <a:lnTo>
                    <a:pt x="143916" y="124761"/>
                  </a:lnTo>
                  <a:lnTo>
                    <a:pt x="152096" y="127797"/>
                  </a:lnTo>
                  <a:lnTo>
                    <a:pt x="161059" y="128651"/>
                  </a:lnTo>
                  <a:lnTo>
                    <a:pt x="168204" y="125711"/>
                  </a:lnTo>
                  <a:lnTo>
                    <a:pt x="197654" y="91837"/>
                  </a:lnTo>
                  <a:lnTo>
                    <a:pt x="201959" y="92979"/>
                  </a:lnTo>
                  <a:lnTo>
                    <a:pt x="204829" y="99590"/>
                  </a:lnTo>
                  <a:lnTo>
                    <a:pt x="217050" y="161100"/>
                  </a:lnTo>
                  <a:lnTo>
                    <a:pt x="223418" y="223216"/>
                  </a:lnTo>
                  <a:lnTo>
                    <a:pt x="230005" y="280893"/>
                  </a:lnTo>
                  <a:lnTo>
                    <a:pt x="225557" y="317682"/>
                  </a:lnTo>
                  <a:lnTo>
                    <a:pt x="211241" y="350809"/>
                  </a:lnTo>
                  <a:lnTo>
                    <a:pt x="195661" y="365988"/>
                  </a:lnTo>
                  <a:lnTo>
                    <a:pt x="164039" y="381110"/>
                  </a:lnTo>
                  <a:lnTo>
                    <a:pt x="111431" y="396700"/>
                  </a:lnTo>
                  <a:lnTo>
                    <a:pt x="57149" y="403808"/>
                  </a:lnTo>
                  <a:lnTo>
                    <a:pt x="33588" y="409040"/>
                  </a:lnTo>
                  <a:lnTo>
                    <a:pt x="17658" y="418384"/>
                  </a:lnTo>
                  <a:lnTo>
                    <a:pt x="0" y="4356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53720" y="295850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53720" y="285322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69533" y="2726880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6545"/>
                  </a:lnTo>
                  <a:lnTo>
                    <a:pt x="3120" y="227785"/>
                  </a:lnTo>
                  <a:lnTo>
                    <a:pt x="9065" y="287020"/>
                  </a:lnTo>
                  <a:lnTo>
                    <a:pt x="12998" y="306160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06362" y="285322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590" y="16789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64290" y="2853222"/>
              <a:ext cx="147585" cy="210571"/>
            </a:xfrm>
            <a:custGeom>
              <a:avLst/>
              <a:gdLst/>
              <a:ahLst/>
              <a:cxnLst/>
              <a:rect l="0" t="0" r="0" b="0"/>
              <a:pathLst>
                <a:path w="147585" h="210571">
                  <a:moveTo>
                    <a:pt x="126342" y="0"/>
                  </a:moveTo>
                  <a:lnTo>
                    <a:pt x="83650" y="14573"/>
                  </a:lnTo>
                  <a:lnTo>
                    <a:pt x="33849" y="40091"/>
                  </a:lnTo>
                  <a:lnTo>
                    <a:pt x="21673" y="56423"/>
                  </a:lnTo>
                  <a:lnTo>
                    <a:pt x="21468" y="63352"/>
                  </a:lnTo>
                  <a:lnTo>
                    <a:pt x="24840" y="69141"/>
                  </a:lnTo>
                  <a:lnTo>
                    <a:pt x="37946" y="78693"/>
                  </a:lnTo>
                  <a:lnTo>
                    <a:pt x="95315" y="101598"/>
                  </a:lnTo>
                  <a:lnTo>
                    <a:pt x="125338" y="113421"/>
                  </a:lnTo>
                  <a:lnTo>
                    <a:pt x="141883" y="124889"/>
                  </a:lnTo>
                  <a:lnTo>
                    <a:pt x="146061" y="133562"/>
                  </a:lnTo>
                  <a:lnTo>
                    <a:pt x="147584" y="155678"/>
                  </a:lnTo>
                  <a:lnTo>
                    <a:pt x="142843" y="164617"/>
                  </a:lnTo>
                  <a:lnTo>
                    <a:pt x="125097" y="177668"/>
                  </a:lnTo>
                  <a:lnTo>
                    <a:pt x="70416" y="199406"/>
                  </a:lnTo>
                  <a:lnTo>
                    <a:pt x="33732" y="20726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926715" y="1400290"/>
            <a:ext cx="4769410" cy="989680"/>
            <a:chOff x="1926715" y="1400290"/>
            <a:chExt cx="4769410" cy="989680"/>
          </a:xfrm>
        </p:grpSpPr>
        <p:sp>
          <p:nvSpPr>
            <p:cNvPr id="70" name="Freeform 69"/>
            <p:cNvSpPr/>
            <p:nvPr/>
          </p:nvSpPr>
          <p:spPr>
            <a:xfrm>
              <a:off x="1926715" y="1400290"/>
              <a:ext cx="379027" cy="863337"/>
            </a:xfrm>
            <a:custGeom>
              <a:avLst/>
              <a:gdLst/>
              <a:ahLst/>
              <a:cxnLst/>
              <a:rect l="0" t="0" r="0" b="0"/>
              <a:pathLst>
                <a:path w="379027" h="863337">
                  <a:moveTo>
                    <a:pt x="379026" y="0"/>
                  </a:moveTo>
                  <a:lnTo>
                    <a:pt x="349717" y="34897"/>
                  </a:lnTo>
                  <a:lnTo>
                    <a:pt x="322630" y="88825"/>
                  </a:lnTo>
                  <a:lnTo>
                    <a:pt x="293336" y="146618"/>
                  </a:lnTo>
                  <a:lnTo>
                    <a:pt x="269249" y="197764"/>
                  </a:lnTo>
                  <a:lnTo>
                    <a:pt x="241961" y="252927"/>
                  </a:lnTo>
                  <a:lnTo>
                    <a:pt x="214041" y="314473"/>
                  </a:lnTo>
                  <a:lnTo>
                    <a:pt x="193011" y="365618"/>
                  </a:lnTo>
                  <a:lnTo>
                    <a:pt x="164944" y="428067"/>
                  </a:lnTo>
                  <a:lnTo>
                    <a:pt x="143888" y="478304"/>
                  </a:lnTo>
                  <a:lnTo>
                    <a:pt x="124002" y="529064"/>
                  </a:lnTo>
                  <a:lnTo>
                    <a:pt x="103089" y="591850"/>
                  </a:lnTo>
                  <a:lnTo>
                    <a:pt x="82364" y="654642"/>
                  </a:lnTo>
                  <a:lnTo>
                    <a:pt x="67005" y="710935"/>
                  </a:lnTo>
                  <a:lnTo>
                    <a:pt x="49175" y="767922"/>
                  </a:lnTo>
                  <a:lnTo>
                    <a:pt x="20138" y="826350"/>
                  </a:lnTo>
                  <a:lnTo>
                    <a:pt x="5967" y="848088"/>
                  </a:lnTo>
                  <a:lnTo>
                    <a:pt x="0" y="8633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45432" y="1792771"/>
              <a:ext cx="202465" cy="248235"/>
            </a:xfrm>
            <a:custGeom>
              <a:avLst/>
              <a:gdLst/>
              <a:ahLst/>
              <a:cxnLst/>
              <a:rect l="0" t="0" r="0" b="0"/>
              <a:pathLst>
                <a:path w="202465" h="248235">
                  <a:moveTo>
                    <a:pt x="202464" y="28659"/>
                  </a:moveTo>
                  <a:lnTo>
                    <a:pt x="191286" y="11891"/>
                  </a:lnTo>
                  <a:lnTo>
                    <a:pt x="183314" y="6952"/>
                  </a:lnTo>
                  <a:lnTo>
                    <a:pt x="149737" y="0"/>
                  </a:lnTo>
                  <a:lnTo>
                    <a:pt x="99589" y="771"/>
                  </a:lnTo>
                  <a:lnTo>
                    <a:pt x="77193" y="6905"/>
                  </a:lnTo>
                  <a:lnTo>
                    <a:pt x="23621" y="30921"/>
                  </a:lnTo>
                  <a:lnTo>
                    <a:pt x="8724" y="44872"/>
                  </a:lnTo>
                  <a:lnTo>
                    <a:pt x="3114" y="53506"/>
                  </a:lnTo>
                  <a:lnTo>
                    <a:pt x="0" y="75576"/>
                  </a:lnTo>
                  <a:lnTo>
                    <a:pt x="808" y="88013"/>
                  </a:lnTo>
                  <a:lnTo>
                    <a:pt x="6025" y="96304"/>
                  </a:lnTo>
                  <a:lnTo>
                    <a:pt x="14183" y="101832"/>
                  </a:lnTo>
                  <a:lnTo>
                    <a:pt x="74161" y="119836"/>
                  </a:lnTo>
                  <a:lnTo>
                    <a:pt x="112846" y="131583"/>
                  </a:lnTo>
                  <a:lnTo>
                    <a:pt x="131828" y="143033"/>
                  </a:lnTo>
                  <a:lnTo>
                    <a:pt x="155669" y="168222"/>
                  </a:lnTo>
                  <a:lnTo>
                    <a:pt x="159569" y="179023"/>
                  </a:lnTo>
                  <a:lnTo>
                    <a:pt x="160783" y="203502"/>
                  </a:lnTo>
                  <a:lnTo>
                    <a:pt x="155959" y="214241"/>
                  </a:lnTo>
                  <a:lnTo>
                    <a:pt x="138121" y="232412"/>
                  </a:lnTo>
                  <a:lnTo>
                    <a:pt x="114596" y="242048"/>
                  </a:lnTo>
                  <a:lnTo>
                    <a:pt x="61365" y="248234"/>
                  </a:lnTo>
                  <a:lnTo>
                    <a:pt x="2422" y="2392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69515" y="1916186"/>
              <a:ext cx="136309" cy="146904"/>
            </a:xfrm>
            <a:custGeom>
              <a:avLst/>
              <a:gdLst/>
              <a:ahLst/>
              <a:cxnLst/>
              <a:rect l="0" t="0" r="0" b="0"/>
              <a:pathLst>
                <a:path w="136309" h="146904">
                  <a:moveTo>
                    <a:pt x="20495" y="0"/>
                  </a:moveTo>
                  <a:lnTo>
                    <a:pt x="3707" y="55045"/>
                  </a:lnTo>
                  <a:lnTo>
                    <a:pt x="281" y="106453"/>
                  </a:lnTo>
                  <a:lnTo>
                    <a:pt x="0" y="120102"/>
                  </a:lnTo>
                  <a:lnTo>
                    <a:pt x="3322" y="130371"/>
                  </a:lnTo>
                  <a:lnTo>
                    <a:pt x="16372" y="144900"/>
                  </a:lnTo>
                  <a:lnTo>
                    <a:pt x="25935" y="146903"/>
                  </a:lnTo>
                  <a:lnTo>
                    <a:pt x="49039" y="142889"/>
                  </a:lnTo>
                  <a:lnTo>
                    <a:pt x="77176" y="127475"/>
                  </a:lnTo>
                  <a:lnTo>
                    <a:pt x="100330" y="102501"/>
                  </a:lnTo>
                  <a:lnTo>
                    <a:pt x="120709" y="61451"/>
                  </a:lnTo>
                  <a:lnTo>
                    <a:pt x="136308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76725" y="1674031"/>
              <a:ext cx="174257" cy="392466"/>
            </a:xfrm>
            <a:custGeom>
              <a:avLst/>
              <a:gdLst/>
              <a:ahLst/>
              <a:cxnLst/>
              <a:rect l="0" t="0" r="0" b="0"/>
              <a:pathLst>
                <a:path w="174257" h="392466">
                  <a:moveTo>
                    <a:pt x="13326" y="0"/>
                  </a:moveTo>
                  <a:lnTo>
                    <a:pt x="4993" y="60383"/>
                  </a:lnTo>
                  <a:lnTo>
                    <a:pt x="3448" y="118107"/>
                  </a:lnTo>
                  <a:lnTo>
                    <a:pt x="6110" y="170305"/>
                  </a:lnTo>
                  <a:lnTo>
                    <a:pt x="11188" y="217357"/>
                  </a:lnTo>
                  <a:lnTo>
                    <a:pt x="12693" y="272632"/>
                  </a:lnTo>
                  <a:lnTo>
                    <a:pt x="13139" y="322935"/>
                  </a:lnTo>
                  <a:lnTo>
                    <a:pt x="10903" y="350587"/>
                  </a:lnTo>
                  <a:lnTo>
                    <a:pt x="2111" y="370676"/>
                  </a:lnTo>
                  <a:lnTo>
                    <a:pt x="0" y="371119"/>
                  </a:lnTo>
                  <a:lnTo>
                    <a:pt x="775" y="356015"/>
                  </a:lnTo>
                  <a:lnTo>
                    <a:pt x="19209" y="308233"/>
                  </a:lnTo>
                  <a:lnTo>
                    <a:pt x="52243" y="258656"/>
                  </a:lnTo>
                  <a:lnTo>
                    <a:pt x="75466" y="249489"/>
                  </a:lnTo>
                  <a:lnTo>
                    <a:pt x="102945" y="247754"/>
                  </a:lnTo>
                  <a:lnTo>
                    <a:pt x="126857" y="254782"/>
                  </a:lnTo>
                  <a:lnTo>
                    <a:pt x="146063" y="268824"/>
                  </a:lnTo>
                  <a:lnTo>
                    <a:pt x="161228" y="286763"/>
                  </a:lnTo>
                  <a:lnTo>
                    <a:pt x="171867" y="306434"/>
                  </a:lnTo>
                  <a:lnTo>
                    <a:pt x="174256" y="329995"/>
                  </a:lnTo>
                  <a:lnTo>
                    <a:pt x="170248" y="353725"/>
                  </a:lnTo>
                  <a:lnTo>
                    <a:pt x="160668" y="372070"/>
                  </a:lnTo>
                  <a:lnTo>
                    <a:pt x="145492" y="384903"/>
                  </a:lnTo>
                  <a:lnTo>
                    <a:pt x="136532" y="389963"/>
                  </a:lnTo>
                  <a:lnTo>
                    <a:pt x="114098" y="392465"/>
                  </a:lnTo>
                  <a:lnTo>
                    <a:pt x="89699" y="388508"/>
                  </a:lnTo>
                  <a:lnTo>
                    <a:pt x="57402" y="373126"/>
                  </a:lnTo>
                  <a:lnTo>
                    <a:pt x="2385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53392" y="1663502"/>
              <a:ext cx="10401" cy="379027"/>
            </a:xfrm>
            <a:custGeom>
              <a:avLst/>
              <a:gdLst/>
              <a:ahLst/>
              <a:cxnLst/>
              <a:rect l="0" t="0" r="0" b="0"/>
              <a:pathLst>
                <a:path w="10401" h="379027">
                  <a:moveTo>
                    <a:pt x="10400" y="0"/>
                  </a:moveTo>
                  <a:lnTo>
                    <a:pt x="2067" y="60384"/>
                  </a:lnTo>
                  <a:lnTo>
                    <a:pt x="522" y="111868"/>
                  </a:lnTo>
                  <a:lnTo>
                    <a:pt x="0" y="171186"/>
                  </a:lnTo>
                  <a:lnTo>
                    <a:pt x="5499" y="230616"/>
                  </a:lnTo>
                  <a:lnTo>
                    <a:pt x="8948" y="288909"/>
                  </a:lnTo>
                  <a:lnTo>
                    <a:pt x="10114" y="349094"/>
                  </a:lnTo>
                  <a:lnTo>
                    <a:pt x="1040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26922" y="1800373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8011" y="11453"/>
                  </a:lnTo>
                  <a:lnTo>
                    <a:pt x="127475" y="24749"/>
                  </a:lnTo>
                  <a:lnTo>
                    <a:pt x="74833" y="38640"/>
                  </a:lnTo>
                  <a:lnTo>
                    <a:pt x="26827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69077" y="1884601"/>
              <a:ext cx="115815" cy="214017"/>
            </a:xfrm>
            <a:custGeom>
              <a:avLst/>
              <a:gdLst/>
              <a:ahLst/>
              <a:cxnLst/>
              <a:rect l="0" t="0" r="0" b="0"/>
              <a:pathLst>
                <a:path w="115815" h="214017">
                  <a:moveTo>
                    <a:pt x="0" y="84228"/>
                  </a:moveTo>
                  <a:lnTo>
                    <a:pt x="14655" y="146320"/>
                  </a:lnTo>
                  <a:lnTo>
                    <a:pt x="34787" y="199899"/>
                  </a:lnTo>
                  <a:lnTo>
                    <a:pt x="43537" y="214016"/>
                  </a:lnTo>
                  <a:lnTo>
                    <a:pt x="44233" y="212867"/>
                  </a:lnTo>
                  <a:lnTo>
                    <a:pt x="27584" y="151240"/>
                  </a:lnTo>
                  <a:lnTo>
                    <a:pt x="16281" y="103704"/>
                  </a:lnTo>
                  <a:lnTo>
                    <a:pt x="21462" y="59453"/>
                  </a:lnTo>
                  <a:lnTo>
                    <a:pt x="31376" y="34612"/>
                  </a:lnTo>
                  <a:lnTo>
                    <a:pt x="46700" y="18113"/>
                  </a:lnTo>
                  <a:lnTo>
                    <a:pt x="55700" y="1207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12331" y="1924394"/>
              <a:ext cx="183131" cy="172466"/>
            </a:xfrm>
            <a:custGeom>
              <a:avLst/>
              <a:gdLst/>
              <a:ahLst/>
              <a:cxnLst/>
              <a:rect l="0" t="0" r="0" b="0"/>
              <a:pathLst>
                <a:path w="183131" h="172466">
                  <a:moveTo>
                    <a:pt x="130487" y="107606"/>
                  </a:moveTo>
                  <a:lnTo>
                    <a:pt x="122154" y="70128"/>
                  </a:lnTo>
                  <a:lnTo>
                    <a:pt x="114803" y="24293"/>
                  </a:lnTo>
                  <a:lnTo>
                    <a:pt x="108333" y="15799"/>
                  </a:lnTo>
                  <a:lnTo>
                    <a:pt x="88666" y="3242"/>
                  </a:lnTo>
                  <a:lnTo>
                    <a:pt x="67446" y="0"/>
                  </a:lnTo>
                  <a:lnTo>
                    <a:pt x="56874" y="774"/>
                  </a:lnTo>
                  <a:lnTo>
                    <a:pt x="47487" y="5969"/>
                  </a:lnTo>
                  <a:lnTo>
                    <a:pt x="30817" y="24219"/>
                  </a:lnTo>
                  <a:lnTo>
                    <a:pt x="5347" y="84464"/>
                  </a:lnTo>
                  <a:lnTo>
                    <a:pt x="0" y="106679"/>
                  </a:lnTo>
                  <a:lnTo>
                    <a:pt x="1523" y="128251"/>
                  </a:lnTo>
                  <a:lnTo>
                    <a:pt x="9219" y="146417"/>
                  </a:lnTo>
                  <a:lnTo>
                    <a:pt x="14546" y="154537"/>
                  </a:lnTo>
                  <a:lnTo>
                    <a:pt x="29825" y="166679"/>
                  </a:lnTo>
                  <a:lnTo>
                    <a:pt x="38812" y="171554"/>
                  </a:lnTo>
                  <a:lnTo>
                    <a:pt x="47144" y="172465"/>
                  </a:lnTo>
                  <a:lnTo>
                    <a:pt x="62640" y="167237"/>
                  </a:lnTo>
                  <a:lnTo>
                    <a:pt x="77327" y="150876"/>
                  </a:lnTo>
                  <a:lnTo>
                    <a:pt x="95629" y="115357"/>
                  </a:lnTo>
                  <a:lnTo>
                    <a:pt x="112293" y="67023"/>
                  </a:lnTo>
                  <a:lnTo>
                    <a:pt x="116018" y="64173"/>
                  </a:lnTo>
                  <a:lnTo>
                    <a:pt x="119671" y="66952"/>
                  </a:lnTo>
                  <a:lnTo>
                    <a:pt x="150097" y="129364"/>
                  </a:lnTo>
                  <a:lnTo>
                    <a:pt x="183130" y="1602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28948" y="1924746"/>
              <a:ext cx="156027" cy="217146"/>
            </a:xfrm>
            <a:custGeom>
              <a:avLst/>
              <a:gdLst/>
              <a:ahLst/>
              <a:cxnLst/>
              <a:rect l="0" t="0" r="0" b="0"/>
              <a:pathLst>
                <a:path w="156027" h="217146">
                  <a:moveTo>
                    <a:pt x="113912" y="33554"/>
                  </a:moveTo>
                  <a:lnTo>
                    <a:pt x="102733" y="16787"/>
                  </a:lnTo>
                  <a:lnTo>
                    <a:pt x="87887" y="5435"/>
                  </a:lnTo>
                  <a:lnTo>
                    <a:pt x="79014" y="770"/>
                  </a:lnTo>
                  <a:lnTo>
                    <a:pt x="69590" y="0"/>
                  </a:lnTo>
                  <a:lnTo>
                    <a:pt x="49759" y="5383"/>
                  </a:lnTo>
                  <a:lnTo>
                    <a:pt x="32367" y="18694"/>
                  </a:lnTo>
                  <a:lnTo>
                    <a:pt x="18008" y="36308"/>
                  </a:lnTo>
                  <a:lnTo>
                    <a:pt x="7727" y="55835"/>
                  </a:lnTo>
                  <a:lnTo>
                    <a:pt x="0" y="105372"/>
                  </a:lnTo>
                  <a:lnTo>
                    <a:pt x="1002" y="146340"/>
                  </a:lnTo>
                  <a:lnTo>
                    <a:pt x="9527" y="174148"/>
                  </a:lnTo>
                  <a:lnTo>
                    <a:pt x="24235" y="195866"/>
                  </a:lnTo>
                  <a:lnTo>
                    <a:pt x="33070" y="204933"/>
                  </a:lnTo>
                  <a:lnTo>
                    <a:pt x="58485" y="215007"/>
                  </a:lnTo>
                  <a:lnTo>
                    <a:pt x="85768" y="217145"/>
                  </a:lnTo>
                  <a:lnTo>
                    <a:pt x="105693" y="210297"/>
                  </a:lnTo>
                  <a:lnTo>
                    <a:pt x="156026" y="180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95502" y="1610860"/>
              <a:ext cx="52644" cy="526426"/>
            </a:xfrm>
            <a:custGeom>
              <a:avLst/>
              <a:gdLst/>
              <a:ahLst/>
              <a:cxnLst/>
              <a:rect l="0" t="0" r="0" b="0"/>
              <a:pathLst>
                <a:path w="52644" h="526426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7236" y="167141"/>
                  </a:lnTo>
                  <a:lnTo>
                    <a:pt x="10723" y="221489"/>
                  </a:lnTo>
                  <a:lnTo>
                    <a:pt x="18645" y="269437"/>
                  </a:lnTo>
                  <a:lnTo>
                    <a:pt x="27232" y="318999"/>
                  </a:lnTo>
                  <a:lnTo>
                    <a:pt x="33845" y="378260"/>
                  </a:lnTo>
                  <a:lnTo>
                    <a:pt x="40481" y="435026"/>
                  </a:lnTo>
                  <a:lnTo>
                    <a:pt x="42962" y="488960"/>
                  </a:lnTo>
                  <a:lnTo>
                    <a:pt x="52643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37575" y="1825892"/>
              <a:ext cx="294799" cy="16596"/>
            </a:xfrm>
            <a:custGeom>
              <a:avLst/>
              <a:gdLst/>
              <a:ahLst/>
              <a:cxnLst/>
              <a:rect l="0" t="0" r="0" b="0"/>
              <a:pathLst>
                <a:path w="294799" h="16596">
                  <a:moveTo>
                    <a:pt x="294798" y="6066"/>
                  </a:moveTo>
                  <a:lnTo>
                    <a:pt x="261176" y="0"/>
                  </a:lnTo>
                  <a:lnTo>
                    <a:pt x="206355" y="4521"/>
                  </a:lnTo>
                  <a:lnTo>
                    <a:pt x="153559" y="5608"/>
                  </a:lnTo>
                  <a:lnTo>
                    <a:pt x="93462" y="5930"/>
                  </a:lnTo>
                  <a:lnTo>
                    <a:pt x="40561" y="9145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69285" y="1652974"/>
              <a:ext cx="20761" cy="494840"/>
            </a:xfrm>
            <a:custGeom>
              <a:avLst/>
              <a:gdLst/>
              <a:ahLst/>
              <a:cxnLst/>
              <a:rect l="0" t="0" r="0" b="0"/>
              <a:pathLst>
                <a:path w="20761" h="494840">
                  <a:moveTo>
                    <a:pt x="0" y="0"/>
                  </a:moveTo>
                  <a:lnTo>
                    <a:pt x="1169" y="44367"/>
                  </a:lnTo>
                  <a:lnTo>
                    <a:pt x="7235" y="103093"/>
                  </a:lnTo>
                  <a:lnTo>
                    <a:pt x="9552" y="151688"/>
                  </a:lnTo>
                  <a:lnTo>
                    <a:pt x="13455" y="206911"/>
                  </a:lnTo>
                  <a:lnTo>
                    <a:pt x="19555" y="257550"/>
                  </a:lnTo>
                  <a:lnTo>
                    <a:pt x="20760" y="314953"/>
                  </a:lnTo>
                  <a:lnTo>
                    <a:pt x="19799" y="370180"/>
                  </a:lnTo>
                  <a:lnTo>
                    <a:pt x="13795" y="422938"/>
                  </a:lnTo>
                  <a:lnTo>
                    <a:pt x="11173" y="473921"/>
                  </a:lnTo>
                  <a:lnTo>
                    <a:pt x="10528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21886" y="1831958"/>
              <a:ext cx="273741" cy="52644"/>
            </a:xfrm>
            <a:custGeom>
              <a:avLst/>
              <a:gdLst/>
              <a:ahLst/>
              <a:cxnLst/>
              <a:rect l="0" t="0" r="0" b="0"/>
              <a:pathLst>
                <a:path w="273741" h="52644">
                  <a:moveTo>
                    <a:pt x="273740" y="0"/>
                  </a:moveTo>
                  <a:lnTo>
                    <a:pt x="211460" y="17958"/>
                  </a:lnTo>
                  <a:lnTo>
                    <a:pt x="154290" y="28547"/>
                  </a:lnTo>
                  <a:lnTo>
                    <a:pt x="98197" y="36575"/>
                  </a:lnTo>
                  <a:lnTo>
                    <a:pt x="46086" y="421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68504" y="1621388"/>
              <a:ext cx="332504" cy="519865"/>
            </a:xfrm>
            <a:custGeom>
              <a:avLst/>
              <a:gdLst/>
              <a:ahLst/>
              <a:cxnLst/>
              <a:rect l="0" t="0" r="0" b="0"/>
              <a:pathLst>
                <a:path w="332504" h="519865">
                  <a:moveTo>
                    <a:pt x="6066" y="0"/>
                  </a:moveTo>
                  <a:lnTo>
                    <a:pt x="0" y="43197"/>
                  </a:lnTo>
                  <a:lnTo>
                    <a:pt x="3748" y="95857"/>
                  </a:lnTo>
                  <a:lnTo>
                    <a:pt x="5608" y="156759"/>
                  </a:lnTo>
                  <a:lnTo>
                    <a:pt x="11564" y="208260"/>
                  </a:lnTo>
                  <a:lnTo>
                    <a:pt x="22836" y="260633"/>
                  </a:lnTo>
                  <a:lnTo>
                    <a:pt x="25852" y="305602"/>
                  </a:lnTo>
                  <a:lnTo>
                    <a:pt x="27916" y="364550"/>
                  </a:lnTo>
                  <a:lnTo>
                    <a:pt x="35382" y="424520"/>
                  </a:lnTo>
                  <a:lnTo>
                    <a:pt x="37203" y="486408"/>
                  </a:lnTo>
                  <a:lnTo>
                    <a:pt x="31213" y="509030"/>
                  </a:lnTo>
                  <a:lnTo>
                    <a:pt x="26340" y="518338"/>
                  </a:lnTo>
                  <a:lnTo>
                    <a:pt x="23091" y="519864"/>
                  </a:lnTo>
                  <a:lnTo>
                    <a:pt x="20926" y="516202"/>
                  </a:lnTo>
                  <a:lnTo>
                    <a:pt x="17450" y="476702"/>
                  </a:lnTo>
                  <a:lnTo>
                    <a:pt x="25040" y="418405"/>
                  </a:lnTo>
                  <a:lnTo>
                    <a:pt x="28536" y="393018"/>
                  </a:lnTo>
                  <a:lnTo>
                    <a:pt x="43659" y="360165"/>
                  </a:lnTo>
                  <a:lnTo>
                    <a:pt x="56309" y="342957"/>
                  </a:lnTo>
                  <a:lnTo>
                    <a:pt x="82174" y="325705"/>
                  </a:lnTo>
                  <a:lnTo>
                    <a:pt x="91900" y="325931"/>
                  </a:lnTo>
                  <a:lnTo>
                    <a:pt x="112064" y="335541"/>
                  </a:lnTo>
                  <a:lnTo>
                    <a:pt x="137558" y="360682"/>
                  </a:lnTo>
                  <a:lnTo>
                    <a:pt x="154341" y="390358"/>
                  </a:lnTo>
                  <a:lnTo>
                    <a:pt x="169322" y="440233"/>
                  </a:lnTo>
                  <a:lnTo>
                    <a:pt x="172981" y="471901"/>
                  </a:lnTo>
                  <a:lnTo>
                    <a:pt x="173495" y="470188"/>
                  </a:lnTo>
                  <a:lnTo>
                    <a:pt x="173837" y="464367"/>
                  </a:lnTo>
                  <a:lnTo>
                    <a:pt x="185497" y="439407"/>
                  </a:lnTo>
                  <a:lnTo>
                    <a:pt x="203770" y="415374"/>
                  </a:lnTo>
                  <a:lnTo>
                    <a:pt x="229591" y="399025"/>
                  </a:lnTo>
                  <a:lnTo>
                    <a:pt x="288459" y="387682"/>
                  </a:lnTo>
                  <a:lnTo>
                    <a:pt x="309389" y="380533"/>
                  </a:lnTo>
                  <a:lnTo>
                    <a:pt x="326489" y="369558"/>
                  </a:lnTo>
                  <a:lnTo>
                    <a:pt x="330816" y="361015"/>
                  </a:lnTo>
                  <a:lnTo>
                    <a:pt x="332503" y="339046"/>
                  </a:lnTo>
                  <a:lnTo>
                    <a:pt x="326876" y="305959"/>
                  </a:lnTo>
                  <a:lnTo>
                    <a:pt x="312210" y="279518"/>
                  </a:lnTo>
                  <a:lnTo>
                    <a:pt x="296548" y="267340"/>
                  </a:lnTo>
                  <a:lnTo>
                    <a:pt x="287458" y="262455"/>
                  </a:lnTo>
                  <a:lnTo>
                    <a:pt x="246719" y="255579"/>
                  </a:lnTo>
                  <a:lnTo>
                    <a:pt x="223767" y="260210"/>
                  </a:lnTo>
                  <a:lnTo>
                    <a:pt x="197691" y="275971"/>
                  </a:lnTo>
                  <a:lnTo>
                    <a:pt x="183649" y="289940"/>
                  </a:lnTo>
                  <a:lnTo>
                    <a:pt x="173509" y="307847"/>
                  </a:lnTo>
                  <a:lnTo>
                    <a:pt x="166813" y="343248"/>
                  </a:lnTo>
                  <a:lnTo>
                    <a:pt x="175817" y="402651"/>
                  </a:lnTo>
                  <a:lnTo>
                    <a:pt x="188553" y="439838"/>
                  </a:lnTo>
                  <a:lnTo>
                    <a:pt x="213818" y="483845"/>
                  </a:lnTo>
                  <a:lnTo>
                    <a:pt x="222946" y="491020"/>
                  </a:lnTo>
                  <a:lnTo>
                    <a:pt x="245567" y="498991"/>
                  </a:lnTo>
                  <a:lnTo>
                    <a:pt x="268098" y="496295"/>
                  </a:lnTo>
                  <a:lnTo>
                    <a:pt x="321921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12908" y="1639456"/>
              <a:ext cx="156543" cy="434659"/>
            </a:xfrm>
            <a:custGeom>
              <a:avLst/>
              <a:gdLst/>
              <a:ahLst/>
              <a:cxnLst/>
              <a:rect l="0" t="0" r="0" b="0"/>
              <a:pathLst>
                <a:path w="156543" h="434659">
                  <a:moveTo>
                    <a:pt x="61786" y="434658"/>
                  </a:moveTo>
                  <a:lnTo>
                    <a:pt x="50333" y="385727"/>
                  </a:lnTo>
                  <a:lnTo>
                    <a:pt x="40455" y="337881"/>
                  </a:lnTo>
                  <a:lnTo>
                    <a:pt x="30119" y="286660"/>
                  </a:lnTo>
                  <a:lnTo>
                    <a:pt x="16146" y="228129"/>
                  </a:lnTo>
                  <a:lnTo>
                    <a:pt x="3291" y="165961"/>
                  </a:lnTo>
                  <a:lnTo>
                    <a:pt x="0" y="115878"/>
                  </a:lnTo>
                  <a:lnTo>
                    <a:pt x="2008" y="59560"/>
                  </a:lnTo>
                  <a:lnTo>
                    <a:pt x="8312" y="37491"/>
                  </a:lnTo>
                  <a:lnTo>
                    <a:pt x="18912" y="19883"/>
                  </a:lnTo>
                  <a:lnTo>
                    <a:pt x="34543" y="7378"/>
                  </a:lnTo>
                  <a:lnTo>
                    <a:pt x="43623" y="2406"/>
                  </a:lnTo>
                  <a:lnTo>
                    <a:pt x="69311" y="0"/>
                  </a:lnTo>
                  <a:lnTo>
                    <a:pt x="122284" y="7988"/>
                  </a:lnTo>
                  <a:lnTo>
                    <a:pt x="156542" y="240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27295" y="1895129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84184" y="15641"/>
                  </a:lnTo>
                  <a:lnTo>
                    <a:pt x="127258" y="34844"/>
                  </a:lnTo>
                  <a:lnTo>
                    <a:pt x="74834" y="47914"/>
                  </a:lnTo>
                  <a:lnTo>
                    <a:pt x="21844" y="5170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90507" y="201094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01036" y="1853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78039" y="1968829"/>
              <a:ext cx="70397" cy="164427"/>
            </a:xfrm>
            <a:custGeom>
              <a:avLst/>
              <a:gdLst/>
              <a:ahLst/>
              <a:cxnLst/>
              <a:rect l="0" t="0" r="0" b="0"/>
              <a:pathLst>
                <a:path w="70397" h="164427">
                  <a:moveTo>
                    <a:pt x="17754" y="147398"/>
                  </a:moveTo>
                  <a:lnTo>
                    <a:pt x="23343" y="164166"/>
                  </a:lnTo>
                  <a:lnTo>
                    <a:pt x="22650" y="164426"/>
                  </a:lnTo>
                  <a:lnTo>
                    <a:pt x="11665" y="141265"/>
                  </a:lnTo>
                  <a:lnTo>
                    <a:pt x="0" y="84749"/>
                  </a:lnTo>
                  <a:lnTo>
                    <a:pt x="505" y="58723"/>
                  </a:lnTo>
                  <a:lnTo>
                    <a:pt x="8528" y="39357"/>
                  </a:lnTo>
                  <a:lnTo>
                    <a:pt x="23012" y="26071"/>
                  </a:lnTo>
                  <a:lnTo>
                    <a:pt x="7039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22134" y="1958300"/>
              <a:ext cx="131707" cy="206084"/>
            </a:xfrm>
            <a:custGeom>
              <a:avLst/>
              <a:gdLst/>
              <a:ahLst/>
              <a:cxnLst/>
              <a:rect l="0" t="0" r="0" b="0"/>
              <a:pathLst>
                <a:path w="131707" h="206084">
                  <a:moveTo>
                    <a:pt x="115814" y="0"/>
                  </a:moveTo>
                  <a:lnTo>
                    <a:pt x="52386" y="17959"/>
                  </a:lnTo>
                  <a:lnTo>
                    <a:pt x="31472" y="24749"/>
                  </a:lnTo>
                  <a:lnTo>
                    <a:pt x="16717" y="37906"/>
                  </a:lnTo>
                  <a:lnTo>
                    <a:pt x="11145" y="46328"/>
                  </a:lnTo>
                  <a:lnTo>
                    <a:pt x="8073" y="65044"/>
                  </a:lnTo>
                  <a:lnTo>
                    <a:pt x="8892" y="74948"/>
                  </a:lnTo>
                  <a:lnTo>
                    <a:pt x="12947" y="82721"/>
                  </a:lnTo>
                  <a:lnTo>
                    <a:pt x="26811" y="94477"/>
                  </a:lnTo>
                  <a:lnTo>
                    <a:pt x="77577" y="115315"/>
                  </a:lnTo>
                  <a:lnTo>
                    <a:pt x="101159" y="123781"/>
                  </a:lnTo>
                  <a:lnTo>
                    <a:pt x="119439" y="135342"/>
                  </a:lnTo>
                  <a:lnTo>
                    <a:pt x="125250" y="144040"/>
                  </a:lnTo>
                  <a:lnTo>
                    <a:pt x="131706" y="166183"/>
                  </a:lnTo>
                  <a:lnTo>
                    <a:pt x="129918" y="176300"/>
                  </a:lnTo>
                  <a:lnTo>
                    <a:pt x="118573" y="193779"/>
                  </a:lnTo>
                  <a:lnTo>
                    <a:pt x="98713" y="203107"/>
                  </a:lnTo>
                  <a:lnTo>
                    <a:pt x="75458" y="206083"/>
                  </a:lnTo>
                  <a:lnTo>
                    <a:pt x="14192" y="19349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11647" y="1726673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0" y="0"/>
                  </a:moveTo>
                  <a:lnTo>
                    <a:pt x="0" y="44367"/>
                  </a:lnTo>
                  <a:lnTo>
                    <a:pt x="0" y="106603"/>
                  </a:lnTo>
                  <a:lnTo>
                    <a:pt x="0" y="153054"/>
                  </a:lnTo>
                  <a:lnTo>
                    <a:pt x="0" y="208476"/>
                  </a:lnTo>
                  <a:lnTo>
                    <a:pt x="0" y="271464"/>
                  </a:lnTo>
                  <a:lnTo>
                    <a:pt x="1170" y="325319"/>
                  </a:lnTo>
                  <a:lnTo>
                    <a:pt x="8334" y="379856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274777" y="1881828"/>
              <a:ext cx="263213" cy="13302"/>
            </a:xfrm>
            <a:custGeom>
              <a:avLst/>
              <a:gdLst/>
              <a:ahLst/>
              <a:cxnLst/>
              <a:rect l="0" t="0" r="0" b="0"/>
              <a:pathLst>
                <a:path w="263213" h="13302">
                  <a:moveTo>
                    <a:pt x="263212" y="13301"/>
                  </a:moveTo>
                  <a:lnTo>
                    <a:pt x="252034" y="2123"/>
                  </a:lnTo>
                  <a:lnTo>
                    <a:pt x="244062" y="0"/>
                  </a:lnTo>
                  <a:lnTo>
                    <a:pt x="184406" y="2176"/>
                  </a:lnTo>
                  <a:lnTo>
                    <a:pt x="121130" y="2655"/>
                  </a:lnTo>
                  <a:lnTo>
                    <a:pt x="58545" y="5869"/>
                  </a:lnTo>
                  <a:lnTo>
                    <a:pt x="0" y="133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30541" y="1741015"/>
              <a:ext cx="144311" cy="478611"/>
            </a:xfrm>
            <a:custGeom>
              <a:avLst/>
              <a:gdLst/>
              <a:ahLst/>
              <a:cxnLst/>
              <a:rect l="0" t="0" r="0" b="0"/>
              <a:pathLst>
                <a:path w="144311" h="478611">
                  <a:moveTo>
                    <a:pt x="91718" y="406798"/>
                  </a:moveTo>
                  <a:lnTo>
                    <a:pt x="88598" y="357867"/>
                  </a:lnTo>
                  <a:lnTo>
                    <a:pt x="77145" y="316261"/>
                  </a:lnTo>
                  <a:lnTo>
                    <a:pt x="71474" y="304326"/>
                  </a:lnTo>
                  <a:lnTo>
                    <a:pt x="64184" y="298709"/>
                  </a:lnTo>
                  <a:lnTo>
                    <a:pt x="55815" y="297304"/>
                  </a:lnTo>
                  <a:lnTo>
                    <a:pt x="46725" y="298707"/>
                  </a:lnTo>
                  <a:lnTo>
                    <a:pt x="30387" y="309624"/>
                  </a:lnTo>
                  <a:lnTo>
                    <a:pt x="16496" y="327345"/>
                  </a:lnTo>
                  <a:lnTo>
                    <a:pt x="3269" y="363629"/>
                  </a:lnTo>
                  <a:lnTo>
                    <a:pt x="0" y="404016"/>
                  </a:lnTo>
                  <a:lnTo>
                    <a:pt x="7090" y="444448"/>
                  </a:lnTo>
                  <a:lnTo>
                    <a:pt x="17451" y="467985"/>
                  </a:lnTo>
                  <a:lnTo>
                    <a:pt x="26999" y="474496"/>
                  </a:lnTo>
                  <a:lnTo>
                    <a:pt x="53205" y="478610"/>
                  </a:lnTo>
                  <a:lnTo>
                    <a:pt x="64873" y="474560"/>
                  </a:lnTo>
                  <a:lnTo>
                    <a:pt x="84076" y="457581"/>
                  </a:lnTo>
                  <a:lnTo>
                    <a:pt x="107063" y="416959"/>
                  </a:lnTo>
                  <a:lnTo>
                    <a:pt x="117971" y="384462"/>
                  </a:lnTo>
                  <a:lnTo>
                    <a:pt x="125370" y="332153"/>
                  </a:lnTo>
                  <a:lnTo>
                    <a:pt x="137750" y="276760"/>
                  </a:lnTo>
                  <a:lnTo>
                    <a:pt x="143055" y="220758"/>
                  </a:lnTo>
                  <a:lnTo>
                    <a:pt x="144103" y="164635"/>
                  </a:lnTo>
                  <a:lnTo>
                    <a:pt x="144310" y="108489"/>
                  </a:lnTo>
                  <a:lnTo>
                    <a:pt x="135945" y="45103"/>
                  </a:lnTo>
                  <a:lnTo>
                    <a:pt x="129702" y="15197"/>
                  </a:lnTo>
                  <a:lnTo>
                    <a:pt x="124059" y="6521"/>
                  </a:lnTo>
                  <a:lnTo>
                    <a:pt x="116789" y="1906"/>
                  </a:lnTo>
                  <a:lnTo>
                    <a:pt x="108432" y="0"/>
                  </a:lnTo>
                  <a:lnTo>
                    <a:pt x="101691" y="2238"/>
                  </a:lnTo>
                  <a:lnTo>
                    <a:pt x="91081" y="14084"/>
                  </a:lnTo>
                  <a:lnTo>
                    <a:pt x="79372" y="76994"/>
                  </a:lnTo>
                  <a:lnTo>
                    <a:pt x="73242" y="123465"/>
                  </a:lnTo>
                  <a:lnTo>
                    <a:pt x="74545" y="185977"/>
                  </a:lnTo>
                  <a:lnTo>
                    <a:pt x="79221" y="242714"/>
                  </a:lnTo>
                  <a:lnTo>
                    <a:pt x="83725" y="292280"/>
                  </a:lnTo>
                  <a:lnTo>
                    <a:pt x="95728" y="350252"/>
                  </a:lnTo>
                  <a:lnTo>
                    <a:pt x="112841" y="408378"/>
                  </a:lnTo>
                  <a:lnTo>
                    <a:pt x="123303" y="427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969658" y="2063585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90714" y="191618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11771" y="2010814"/>
              <a:ext cx="202077" cy="379156"/>
            </a:xfrm>
            <a:custGeom>
              <a:avLst/>
              <a:gdLst/>
              <a:ahLst/>
              <a:cxnLst/>
              <a:rect l="0" t="0" r="0" b="0"/>
              <a:pathLst>
                <a:path w="202077" h="379156">
                  <a:moveTo>
                    <a:pt x="168456" y="158056"/>
                  </a:moveTo>
                  <a:lnTo>
                    <a:pt x="174522" y="124434"/>
                  </a:lnTo>
                  <a:lnTo>
                    <a:pt x="163897" y="64649"/>
                  </a:lnTo>
                  <a:lnTo>
                    <a:pt x="142296" y="22622"/>
                  </a:lnTo>
                  <a:lnTo>
                    <a:pt x="129144" y="5836"/>
                  </a:lnTo>
                  <a:lnTo>
                    <a:pt x="120021" y="1594"/>
                  </a:lnTo>
                  <a:lnTo>
                    <a:pt x="97407" y="0"/>
                  </a:lnTo>
                  <a:lnTo>
                    <a:pt x="63956" y="11269"/>
                  </a:lnTo>
                  <a:lnTo>
                    <a:pt x="48702" y="29256"/>
                  </a:lnTo>
                  <a:lnTo>
                    <a:pt x="42997" y="40604"/>
                  </a:lnTo>
                  <a:lnTo>
                    <a:pt x="39777" y="68811"/>
                  </a:lnTo>
                  <a:lnTo>
                    <a:pt x="43415" y="97334"/>
                  </a:lnTo>
                  <a:lnTo>
                    <a:pt x="52831" y="117810"/>
                  </a:lnTo>
                  <a:lnTo>
                    <a:pt x="60957" y="123037"/>
                  </a:lnTo>
                  <a:lnTo>
                    <a:pt x="82464" y="125724"/>
                  </a:lnTo>
                  <a:lnTo>
                    <a:pt x="101382" y="119900"/>
                  </a:lnTo>
                  <a:lnTo>
                    <a:pt x="109702" y="115071"/>
                  </a:lnTo>
                  <a:lnTo>
                    <a:pt x="122066" y="100347"/>
                  </a:lnTo>
                  <a:lnTo>
                    <a:pt x="127001" y="91507"/>
                  </a:lnTo>
                  <a:lnTo>
                    <a:pt x="131461" y="90293"/>
                  </a:lnTo>
                  <a:lnTo>
                    <a:pt x="135604" y="94164"/>
                  </a:lnTo>
                  <a:lnTo>
                    <a:pt x="161487" y="155102"/>
                  </a:lnTo>
                  <a:lnTo>
                    <a:pt x="178301" y="215791"/>
                  </a:lnTo>
                  <a:lnTo>
                    <a:pt x="198477" y="273445"/>
                  </a:lnTo>
                  <a:lnTo>
                    <a:pt x="202076" y="303707"/>
                  </a:lnTo>
                  <a:lnTo>
                    <a:pt x="198606" y="330414"/>
                  </a:lnTo>
                  <a:lnTo>
                    <a:pt x="189265" y="350083"/>
                  </a:lnTo>
                  <a:lnTo>
                    <a:pt x="174195" y="363504"/>
                  </a:lnTo>
                  <a:lnTo>
                    <a:pt x="165263" y="368721"/>
                  </a:lnTo>
                  <a:lnTo>
                    <a:pt x="110071" y="377094"/>
                  </a:lnTo>
                  <a:lnTo>
                    <a:pt x="52895" y="378747"/>
                  </a:lnTo>
                  <a:lnTo>
                    <a:pt x="0" y="379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56122" y="2032000"/>
              <a:ext cx="18864" cy="147400"/>
            </a:xfrm>
            <a:custGeom>
              <a:avLst/>
              <a:gdLst/>
              <a:ahLst/>
              <a:cxnLst/>
              <a:rect l="0" t="0" r="0" b="0"/>
              <a:pathLst>
                <a:path w="18864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0861" y="135724"/>
                  </a:lnTo>
                  <a:lnTo>
                    <a:pt x="18863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74985" y="186354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80270" y="1779316"/>
              <a:ext cx="42114" cy="410612"/>
            </a:xfrm>
            <a:custGeom>
              <a:avLst/>
              <a:gdLst/>
              <a:ahLst/>
              <a:cxnLst/>
              <a:rect l="0" t="0" r="0" b="0"/>
              <a:pathLst>
                <a:path w="42114" h="410612">
                  <a:moveTo>
                    <a:pt x="0" y="0"/>
                  </a:moveTo>
                  <a:lnTo>
                    <a:pt x="0" y="55169"/>
                  </a:lnTo>
                  <a:lnTo>
                    <a:pt x="0" y="110323"/>
                  </a:lnTo>
                  <a:lnTo>
                    <a:pt x="3119" y="159420"/>
                  </a:lnTo>
                  <a:lnTo>
                    <a:pt x="9065" y="222823"/>
                  </a:lnTo>
                  <a:lnTo>
                    <a:pt x="17474" y="282747"/>
                  </a:lnTo>
                  <a:lnTo>
                    <a:pt x="21165" y="337240"/>
                  </a:lnTo>
                  <a:lnTo>
                    <a:pt x="32300" y="389402"/>
                  </a:lnTo>
                  <a:lnTo>
                    <a:pt x="42113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06570" y="1916186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25957" y="14654"/>
                  </a:lnTo>
                  <a:lnTo>
                    <a:pt x="75746" y="35433"/>
                  </a:lnTo>
                  <a:lnTo>
                    <a:pt x="27007" y="4889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06611" y="1958300"/>
              <a:ext cx="189514" cy="294799"/>
            </a:xfrm>
            <a:custGeom>
              <a:avLst/>
              <a:gdLst/>
              <a:ahLst/>
              <a:cxnLst/>
              <a:rect l="0" t="0" r="0" b="0"/>
              <a:pathLst>
                <a:path w="189514" h="294799">
                  <a:moveTo>
                    <a:pt x="189513" y="0"/>
                  </a:moveTo>
                  <a:lnTo>
                    <a:pt x="154721" y="2340"/>
                  </a:lnTo>
                  <a:lnTo>
                    <a:pt x="92737" y="22906"/>
                  </a:lnTo>
                  <a:lnTo>
                    <a:pt x="35347" y="43909"/>
                  </a:lnTo>
                  <a:lnTo>
                    <a:pt x="29414" y="50330"/>
                  </a:lnTo>
                  <a:lnTo>
                    <a:pt x="27797" y="58120"/>
                  </a:lnTo>
                  <a:lnTo>
                    <a:pt x="29060" y="66823"/>
                  </a:lnTo>
                  <a:lnTo>
                    <a:pt x="34581" y="73794"/>
                  </a:lnTo>
                  <a:lnTo>
                    <a:pt x="89981" y="108532"/>
                  </a:lnTo>
                  <a:lnTo>
                    <a:pt x="151984" y="158355"/>
                  </a:lnTo>
                  <a:lnTo>
                    <a:pt x="174104" y="189640"/>
                  </a:lnTo>
                  <a:lnTo>
                    <a:pt x="179240" y="200126"/>
                  </a:lnTo>
                  <a:lnTo>
                    <a:pt x="181828" y="221136"/>
                  </a:lnTo>
                  <a:lnTo>
                    <a:pt x="180880" y="231652"/>
                  </a:lnTo>
                  <a:lnTo>
                    <a:pt x="175569" y="241002"/>
                  </a:lnTo>
                  <a:lnTo>
                    <a:pt x="157190" y="257631"/>
                  </a:lnTo>
                  <a:lnTo>
                    <a:pt x="100027" y="278964"/>
                  </a:lnTo>
                  <a:lnTo>
                    <a:pt x="42462" y="29132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55362" y="3569160"/>
            <a:ext cx="2998027" cy="831752"/>
            <a:chOff x="655362" y="3569160"/>
            <a:chExt cx="2998027" cy="831752"/>
          </a:xfrm>
        </p:grpSpPr>
        <p:sp>
          <p:nvSpPr>
            <p:cNvPr id="102" name="Freeform 101"/>
            <p:cNvSpPr/>
            <p:nvPr/>
          </p:nvSpPr>
          <p:spPr>
            <a:xfrm>
              <a:off x="807199" y="3863958"/>
              <a:ext cx="217337" cy="397194"/>
            </a:xfrm>
            <a:custGeom>
              <a:avLst/>
              <a:gdLst/>
              <a:ahLst/>
              <a:cxnLst/>
              <a:rect l="0" t="0" r="0" b="0"/>
              <a:pathLst>
                <a:path w="217337" h="397194">
                  <a:moveTo>
                    <a:pt x="56137" y="0"/>
                  </a:moveTo>
                  <a:lnTo>
                    <a:pt x="28626" y="63428"/>
                  </a:lnTo>
                  <a:lnTo>
                    <a:pt x="10588" y="115847"/>
                  </a:lnTo>
                  <a:lnTo>
                    <a:pt x="7054" y="119346"/>
                  </a:lnTo>
                  <a:lnTo>
                    <a:pt x="3528" y="118168"/>
                  </a:lnTo>
                  <a:lnTo>
                    <a:pt x="7" y="113874"/>
                  </a:lnTo>
                  <a:lnTo>
                    <a:pt x="0" y="106332"/>
                  </a:lnTo>
                  <a:lnTo>
                    <a:pt x="11168" y="74530"/>
                  </a:lnTo>
                  <a:lnTo>
                    <a:pt x="42648" y="26756"/>
                  </a:lnTo>
                  <a:lnTo>
                    <a:pt x="68908" y="9747"/>
                  </a:lnTo>
                  <a:lnTo>
                    <a:pt x="88719" y="7452"/>
                  </a:lnTo>
                  <a:lnTo>
                    <a:pt x="98916" y="8477"/>
                  </a:lnTo>
                  <a:lnTo>
                    <a:pt x="105713" y="15010"/>
                  </a:lnTo>
                  <a:lnTo>
                    <a:pt x="113266" y="37867"/>
                  </a:lnTo>
                  <a:lnTo>
                    <a:pt x="111929" y="72442"/>
                  </a:lnTo>
                  <a:lnTo>
                    <a:pt x="104124" y="104912"/>
                  </a:lnTo>
                  <a:lnTo>
                    <a:pt x="87280" y="134241"/>
                  </a:lnTo>
                  <a:lnTo>
                    <a:pt x="88597" y="133948"/>
                  </a:lnTo>
                  <a:lnTo>
                    <a:pt x="91815" y="131412"/>
                  </a:lnTo>
                  <a:lnTo>
                    <a:pt x="107869" y="131715"/>
                  </a:lnTo>
                  <a:lnTo>
                    <a:pt x="150714" y="141442"/>
                  </a:lnTo>
                  <a:lnTo>
                    <a:pt x="176837" y="156812"/>
                  </a:lnTo>
                  <a:lnTo>
                    <a:pt x="188940" y="172640"/>
                  </a:lnTo>
                  <a:lnTo>
                    <a:pt x="213708" y="231995"/>
                  </a:lnTo>
                  <a:lnTo>
                    <a:pt x="217336" y="242401"/>
                  </a:lnTo>
                  <a:lnTo>
                    <a:pt x="216854" y="279403"/>
                  </a:lnTo>
                  <a:lnTo>
                    <a:pt x="209302" y="314413"/>
                  </a:lnTo>
                  <a:lnTo>
                    <a:pt x="188477" y="347013"/>
                  </a:lnTo>
                  <a:lnTo>
                    <a:pt x="160080" y="373310"/>
                  </a:lnTo>
                  <a:lnTo>
                    <a:pt x="123850" y="390331"/>
                  </a:lnTo>
                  <a:lnTo>
                    <a:pt x="83479" y="397193"/>
                  </a:lnTo>
                  <a:lnTo>
                    <a:pt x="47471" y="393638"/>
                  </a:lnTo>
                  <a:lnTo>
                    <a:pt x="14023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5362" y="3751555"/>
              <a:ext cx="501957" cy="536381"/>
            </a:xfrm>
            <a:custGeom>
              <a:avLst/>
              <a:gdLst/>
              <a:ahLst/>
              <a:cxnLst/>
              <a:rect l="0" t="0" r="0" b="0"/>
              <a:pathLst>
                <a:path w="501957" h="536381">
                  <a:moveTo>
                    <a:pt x="397487" y="28175"/>
                  </a:moveTo>
                  <a:lnTo>
                    <a:pt x="348556" y="13603"/>
                  </a:lnTo>
                  <a:lnTo>
                    <a:pt x="314909" y="4151"/>
                  </a:lnTo>
                  <a:lnTo>
                    <a:pt x="254606" y="0"/>
                  </a:lnTo>
                  <a:lnTo>
                    <a:pt x="200418" y="8485"/>
                  </a:lnTo>
                  <a:lnTo>
                    <a:pt x="145195" y="26015"/>
                  </a:lnTo>
                  <a:lnTo>
                    <a:pt x="102767" y="53311"/>
                  </a:lnTo>
                  <a:lnTo>
                    <a:pt x="58462" y="96346"/>
                  </a:lnTo>
                  <a:lnTo>
                    <a:pt x="27744" y="153558"/>
                  </a:lnTo>
                  <a:lnTo>
                    <a:pt x="8231" y="210153"/>
                  </a:lnTo>
                  <a:lnTo>
                    <a:pt x="612" y="259519"/>
                  </a:lnTo>
                  <a:lnTo>
                    <a:pt x="0" y="302960"/>
                  </a:lnTo>
                  <a:lnTo>
                    <a:pt x="3627" y="349564"/>
                  </a:lnTo>
                  <a:lnTo>
                    <a:pt x="12258" y="381974"/>
                  </a:lnTo>
                  <a:lnTo>
                    <a:pt x="36362" y="438238"/>
                  </a:lnTo>
                  <a:lnTo>
                    <a:pt x="68103" y="485768"/>
                  </a:lnTo>
                  <a:lnTo>
                    <a:pt x="111412" y="514401"/>
                  </a:lnTo>
                  <a:lnTo>
                    <a:pt x="171212" y="536380"/>
                  </a:lnTo>
                  <a:lnTo>
                    <a:pt x="217619" y="536203"/>
                  </a:lnTo>
                  <a:lnTo>
                    <a:pt x="268414" y="517564"/>
                  </a:lnTo>
                  <a:lnTo>
                    <a:pt x="329574" y="479824"/>
                  </a:lnTo>
                  <a:lnTo>
                    <a:pt x="383596" y="438574"/>
                  </a:lnTo>
                  <a:lnTo>
                    <a:pt x="437989" y="378880"/>
                  </a:lnTo>
                  <a:lnTo>
                    <a:pt x="470175" y="327908"/>
                  </a:lnTo>
                  <a:lnTo>
                    <a:pt x="493474" y="273385"/>
                  </a:lnTo>
                  <a:lnTo>
                    <a:pt x="500017" y="222883"/>
                  </a:lnTo>
                  <a:lnTo>
                    <a:pt x="501956" y="169054"/>
                  </a:lnTo>
                  <a:lnTo>
                    <a:pt x="485763" y="116060"/>
                  </a:lnTo>
                  <a:lnTo>
                    <a:pt x="450019" y="56497"/>
                  </a:lnTo>
                  <a:lnTo>
                    <a:pt x="424231" y="27858"/>
                  </a:lnTo>
                  <a:lnTo>
                    <a:pt x="400795" y="12047"/>
                  </a:lnTo>
                  <a:lnTo>
                    <a:pt x="355703" y="1170"/>
                  </a:lnTo>
                  <a:lnTo>
                    <a:pt x="302731" y="7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284476" y="3757552"/>
              <a:ext cx="231628" cy="443319"/>
            </a:xfrm>
            <a:custGeom>
              <a:avLst/>
              <a:gdLst/>
              <a:ahLst/>
              <a:cxnLst/>
              <a:rect l="0" t="0" r="0" b="0"/>
              <a:pathLst>
                <a:path w="231628" h="443319">
                  <a:moveTo>
                    <a:pt x="0" y="443318"/>
                  </a:moveTo>
                  <a:lnTo>
                    <a:pt x="11179" y="432139"/>
                  </a:lnTo>
                  <a:lnTo>
                    <a:pt x="16667" y="411054"/>
                  </a:lnTo>
                  <a:lnTo>
                    <a:pt x="20190" y="349858"/>
                  </a:lnTo>
                  <a:lnTo>
                    <a:pt x="20800" y="293184"/>
                  </a:lnTo>
                  <a:lnTo>
                    <a:pt x="26570" y="243116"/>
                  </a:lnTo>
                  <a:lnTo>
                    <a:pt x="30100" y="181878"/>
                  </a:lnTo>
                  <a:lnTo>
                    <a:pt x="34045" y="138779"/>
                  </a:lnTo>
                  <a:lnTo>
                    <a:pt x="42843" y="78173"/>
                  </a:lnTo>
                  <a:lnTo>
                    <a:pt x="52859" y="26291"/>
                  </a:lnTo>
                  <a:lnTo>
                    <a:pt x="56296" y="10882"/>
                  </a:lnTo>
                  <a:lnTo>
                    <a:pt x="63267" y="2949"/>
                  </a:lnTo>
                  <a:lnTo>
                    <a:pt x="72594" y="0"/>
                  </a:lnTo>
                  <a:lnTo>
                    <a:pt x="83491" y="374"/>
                  </a:lnTo>
                  <a:lnTo>
                    <a:pt x="93095" y="6472"/>
                  </a:lnTo>
                  <a:lnTo>
                    <a:pt x="110006" y="28845"/>
                  </a:lnTo>
                  <a:lnTo>
                    <a:pt x="127091" y="79916"/>
                  </a:lnTo>
                  <a:lnTo>
                    <a:pt x="143344" y="136008"/>
                  </a:lnTo>
                  <a:lnTo>
                    <a:pt x="161365" y="199284"/>
                  </a:lnTo>
                  <a:lnTo>
                    <a:pt x="175461" y="251311"/>
                  </a:lnTo>
                  <a:lnTo>
                    <a:pt x="189510" y="303528"/>
                  </a:lnTo>
                  <a:lnTo>
                    <a:pt x="207060" y="359876"/>
                  </a:lnTo>
                  <a:lnTo>
                    <a:pt x="224608" y="420747"/>
                  </a:lnTo>
                  <a:lnTo>
                    <a:pt x="228508" y="430167"/>
                  </a:lnTo>
                  <a:lnTo>
                    <a:pt x="231627" y="4327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347647" y="4041611"/>
              <a:ext cx="157929" cy="53975"/>
            </a:xfrm>
            <a:custGeom>
              <a:avLst/>
              <a:gdLst/>
              <a:ahLst/>
              <a:cxnLst/>
              <a:rect l="0" t="0" r="0" b="0"/>
              <a:pathLst>
                <a:path w="157929" h="53975">
                  <a:moveTo>
                    <a:pt x="157928" y="53974"/>
                  </a:moveTo>
                  <a:lnTo>
                    <a:pt x="109027" y="11312"/>
                  </a:lnTo>
                  <a:lnTo>
                    <a:pt x="97251" y="4476"/>
                  </a:lnTo>
                  <a:lnTo>
                    <a:pt x="74808" y="0"/>
                  </a:lnTo>
                  <a:lnTo>
                    <a:pt x="16865" y="9548"/>
                  </a:lnTo>
                  <a:lnTo>
                    <a:pt x="0" y="118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64294" y="3746841"/>
              <a:ext cx="162380" cy="466215"/>
            </a:xfrm>
            <a:custGeom>
              <a:avLst/>
              <a:gdLst/>
              <a:ahLst/>
              <a:cxnLst/>
              <a:rect l="0" t="0" r="0" b="0"/>
              <a:pathLst>
                <a:path w="162380" h="466215">
                  <a:moveTo>
                    <a:pt x="99208" y="369801"/>
                  </a:moveTo>
                  <a:lnTo>
                    <a:pt x="110387" y="353033"/>
                  </a:lnTo>
                  <a:lnTo>
                    <a:pt x="112755" y="329204"/>
                  </a:lnTo>
                  <a:lnTo>
                    <a:pt x="108738" y="301455"/>
                  </a:lnTo>
                  <a:lnTo>
                    <a:pt x="99155" y="277424"/>
                  </a:lnTo>
                  <a:lnTo>
                    <a:pt x="83976" y="261284"/>
                  </a:lnTo>
                  <a:lnTo>
                    <a:pt x="75016" y="255343"/>
                  </a:lnTo>
                  <a:lnTo>
                    <a:pt x="55701" y="251860"/>
                  </a:lnTo>
                  <a:lnTo>
                    <a:pt x="45637" y="252569"/>
                  </a:lnTo>
                  <a:lnTo>
                    <a:pt x="37758" y="256551"/>
                  </a:lnTo>
                  <a:lnTo>
                    <a:pt x="25883" y="270335"/>
                  </a:lnTo>
                  <a:lnTo>
                    <a:pt x="4963" y="332497"/>
                  </a:lnTo>
                  <a:lnTo>
                    <a:pt x="0" y="362581"/>
                  </a:lnTo>
                  <a:lnTo>
                    <a:pt x="1693" y="387649"/>
                  </a:lnTo>
                  <a:lnTo>
                    <a:pt x="14813" y="421493"/>
                  </a:lnTo>
                  <a:lnTo>
                    <a:pt x="33518" y="448158"/>
                  </a:lnTo>
                  <a:lnTo>
                    <a:pt x="59467" y="465288"/>
                  </a:lnTo>
                  <a:lnTo>
                    <a:pt x="68035" y="466214"/>
                  </a:lnTo>
                  <a:lnTo>
                    <a:pt x="83794" y="461004"/>
                  </a:lnTo>
                  <a:lnTo>
                    <a:pt x="105819" y="439328"/>
                  </a:lnTo>
                  <a:lnTo>
                    <a:pt x="121574" y="410679"/>
                  </a:lnTo>
                  <a:lnTo>
                    <a:pt x="137378" y="355086"/>
                  </a:lnTo>
                  <a:lnTo>
                    <a:pt x="148645" y="304764"/>
                  </a:lnTo>
                  <a:lnTo>
                    <a:pt x="156807" y="250109"/>
                  </a:lnTo>
                  <a:lnTo>
                    <a:pt x="161278" y="194253"/>
                  </a:lnTo>
                  <a:lnTo>
                    <a:pt x="159042" y="131921"/>
                  </a:lnTo>
                  <a:lnTo>
                    <a:pt x="153981" y="76270"/>
                  </a:lnTo>
                  <a:lnTo>
                    <a:pt x="146243" y="25856"/>
                  </a:lnTo>
                  <a:lnTo>
                    <a:pt x="141093" y="10653"/>
                  </a:lnTo>
                  <a:lnTo>
                    <a:pt x="134150" y="2857"/>
                  </a:lnTo>
                  <a:lnTo>
                    <a:pt x="126013" y="0"/>
                  </a:lnTo>
                  <a:lnTo>
                    <a:pt x="117078" y="434"/>
                  </a:lnTo>
                  <a:lnTo>
                    <a:pt x="109952" y="6573"/>
                  </a:lnTo>
                  <a:lnTo>
                    <a:pt x="98914" y="28992"/>
                  </a:lnTo>
                  <a:lnTo>
                    <a:pt x="96348" y="52214"/>
                  </a:lnTo>
                  <a:lnTo>
                    <a:pt x="98643" y="112486"/>
                  </a:lnTo>
                  <a:lnTo>
                    <a:pt x="99041" y="171507"/>
                  </a:lnTo>
                  <a:lnTo>
                    <a:pt x="99159" y="233448"/>
                  </a:lnTo>
                  <a:lnTo>
                    <a:pt x="99193" y="290666"/>
                  </a:lnTo>
                  <a:lnTo>
                    <a:pt x="104793" y="339075"/>
                  </a:lnTo>
                  <a:lnTo>
                    <a:pt x="113779" y="362384"/>
                  </a:lnTo>
                  <a:lnTo>
                    <a:pt x="138611" y="396412"/>
                  </a:lnTo>
                  <a:lnTo>
                    <a:pt x="144194" y="400410"/>
                  </a:lnTo>
                  <a:lnTo>
                    <a:pt x="149086" y="401905"/>
                  </a:lnTo>
                  <a:lnTo>
                    <a:pt x="162379" y="4013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81357" y="3660411"/>
              <a:ext cx="145359" cy="519403"/>
            </a:xfrm>
            <a:custGeom>
              <a:avLst/>
              <a:gdLst/>
              <a:ahLst/>
              <a:cxnLst/>
              <a:rect l="0" t="0" r="0" b="0"/>
              <a:pathLst>
                <a:path w="145359" h="519403">
                  <a:moveTo>
                    <a:pt x="29544" y="435174"/>
                  </a:moveTo>
                  <a:lnTo>
                    <a:pt x="58852" y="400277"/>
                  </a:lnTo>
                  <a:lnTo>
                    <a:pt x="73453" y="365433"/>
                  </a:lnTo>
                  <a:lnTo>
                    <a:pt x="79599" y="325473"/>
                  </a:lnTo>
                  <a:lnTo>
                    <a:pt x="76952" y="314077"/>
                  </a:lnTo>
                  <a:lnTo>
                    <a:pt x="64652" y="295175"/>
                  </a:lnTo>
                  <a:lnTo>
                    <a:pt x="56459" y="291539"/>
                  </a:lnTo>
                  <a:lnTo>
                    <a:pt x="47487" y="291454"/>
                  </a:lnTo>
                  <a:lnTo>
                    <a:pt x="37997" y="293737"/>
                  </a:lnTo>
                  <a:lnTo>
                    <a:pt x="21213" y="308752"/>
                  </a:lnTo>
                  <a:lnTo>
                    <a:pt x="13461" y="319308"/>
                  </a:lnTo>
                  <a:lnTo>
                    <a:pt x="4849" y="349753"/>
                  </a:lnTo>
                  <a:lnTo>
                    <a:pt x="0" y="400115"/>
                  </a:lnTo>
                  <a:lnTo>
                    <a:pt x="1683" y="441554"/>
                  </a:lnTo>
                  <a:lnTo>
                    <a:pt x="7803" y="463746"/>
                  </a:lnTo>
                  <a:lnTo>
                    <a:pt x="18322" y="481408"/>
                  </a:lnTo>
                  <a:lnTo>
                    <a:pt x="25572" y="485884"/>
                  </a:lnTo>
                  <a:lnTo>
                    <a:pt x="42987" y="487738"/>
                  </a:lnTo>
                  <a:lnTo>
                    <a:pt x="51374" y="484255"/>
                  </a:lnTo>
                  <a:lnTo>
                    <a:pt x="66932" y="471025"/>
                  </a:lnTo>
                  <a:lnTo>
                    <a:pt x="88845" y="432669"/>
                  </a:lnTo>
                  <a:lnTo>
                    <a:pt x="104567" y="373080"/>
                  </a:lnTo>
                  <a:lnTo>
                    <a:pt x="111045" y="320330"/>
                  </a:lnTo>
                  <a:lnTo>
                    <a:pt x="113233" y="260584"/>
                  </a:lnTo>
                  <a:lnTo>
                    <a:pt x="113666" y="203722"/>
                  </a:lnTo>
                  <a:lnTo>
                    <a:pt x="110621" y="152126"/>
                  </a:lnTo>
                  <a:lnTo>
                    <a:pt x="105429" y="91215"/>
                  </a:lnTo>
                  <a:lnTo>
                    <a:pt x="98086" y="29409"/>
                  </a:lnTo>
                  <a:lnTo>
                    <a:pt x="83128" y="2"/>
                  </a:lnTo>
                  <a:lnTo>
                    <a:pt x="78135" y="0"/>
                  </a:lnTo>
                  <a:lnTo>
                    <a:pt x="73636" y="5848"/>
                  </a:lnTo>
                  <a:lnTo>
                    <a:pt x="69468" y="15596"/>
                  </a:lnTo>
                  <a:lnTo>
                    <a:pt x="68842" y="70928"/>
                  </a:lnTo>
                  <a:lnTo>
                    <a:pt x="63000" y="130557"/>
                  </a:lnTo>
                  <a:lnTo>
                    <a:pt x="61684" y="186990"/>
                  </a:lnTo>
                  <a:lnTo>
                    <a:pt x="66828" y="247980"/>
                  </a:lnTo>
                  <a:lnTo>
                    <a:pt x="70227" y="307699"/>
                  </a:lnTo>
                  <a:lnTo>
                    <a:pt x="79781" y="371130"/>
                  </a:lnTo>
                  <a:lnTo>
                    <a:pt x="89533" y="425167"/>
                  </a:lnTo>
                  <a:lnTo>
                    <a:pt x="101001" y="469514"/>
                  </a:lnTo>
                  <a:lnTo>
                    <a:pt x="112385" y="489820"/>
                  </a:lnTo>
                  <a:lnTo>
                    <a:pt x="145358" y="5194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16186" y="3569160"/>
              <a:ext cx="231628" cy="831752"/>
            </a:xfrm>
            <a:custGeom>
              <a:avLst/>
              <a:gdLst/>
              <a:ahLst/>
              <a:cxnLst/>
              <a:rect l="0" t="0" r="0" b="0"/>
              <a:pathLst>
                <a:path w="231628" h="831752">
                  <a:moveTo>
                    <a:pt x="231627" y="0"/>
                  </a:moveTo>
                  <a:lnTo>
                    <a:pt x="204116" y="53875"/>
                  </a:lnTo>
                  <a:lnTo>
                    <a:pt x="186078" y="111037"/>
                  </a:lnTo>
                  <a:lnTo>
                    <a:pt x="170810" y="166560"/>
                  </a:lnTo>
                  <a:lnTo>
                    <a:pt x="149597" y="229520"/>
                  </a:lnTo>
                  <a:lnTo>
                    <a:pt x="128206" y="292952"/>
                  </a:lnTo>
                  <a:lnTo>
                    <a:pt x="113896" y="344424"/>
                  </a:lnTo>
                  <a:lnTo>
                    <a:pt x="96658" y="396720"/>
                  </a:lnTo>
                  <a:lnTo>
                    <a:pt x="82322" y="449259"/>
                  </a:lnTo>
                  <a:lnTo>
                    <a:pt x="70665" y="501871"/>
                  </a:lnTo>
                  <a:lnTo>
                    <a:pt x="59802" y="554505"/>
                  </a:lnTo>
                  <a:lnTo>
                    <a:pt x="49175" y="612734"/>
                  </a:lnTo>
                  <a:lnTo>
                    <a:pt x="38617" y="663262"/>
                  </a:lnTo>
                  <a:lnTo>
                    <a:pt x="24569" y="724597"/>
                  </a:lnTo>
                  <a:lnTo>
                    <a:pt x="14039" y="778165"/>
                  </a:lnTo>
                  <a:lnTo>
                    <a:pt x="0" y="8317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44527" y="3879744"/>
              <a:ext cx="160829" cy="223952"/>
            </a:xfrm>
            <a:custGeom>
              <a:avLst/>
              <a:gdLst/>
              <a:ahLst/>
              <a:cxnLst/>
              <a:rect l="0" t="0" r="0" b="0"/>
              <a:pathLst>
                <a:path w="160829" h="223952">
                  <a:moveTo>
                    <a:pt x="108571" y="47385"/>
                  </a:moveTo>
                  <a:lnTo>
                    <a:pt x="119749" y="36207"/>
                  </a:lnTo>
                  <a:lnTo>
                    <a:pt x="121872" y="29404"/>
                  </a:lnTo>
                  <a:lnTo>
                    <a:pt x="121112" y="12488"/>
                  </a:lnTo>
                  <a:lnTo>
                    <a:pt x="115762" y="6573"/>
                  </a:lnTo>
                  <a:lnTo>
                    <a:pt x="97339" y="0"/>
                  </a:lnTo>
                  <a:lnTo>
                    <a:pt x="66249" y="1889"/>
                  </a:lnTo>
                  <a:lnTo>
                    <a:pt x="48427" y="10007"/>
                  </a:lnTo>
                  <a:lnTo>
                    <a:pt x="32707" y="22584"/>
                  </a:lnTo>
                  <a:lnTo>
                    <a:pt x="11873" y="49395"/>
                  </a:lnTo>
                  <a:lnTo>
                    <a:pt x="2033" y="69335"/>
                  </a:lnTo>
                  <a:lnTo>
                    <a:pt x="0" y="89896"/>
                  </a:lnTo>
                  <a:lnTo>
                    <a:pt x="1095" y="100292"/>
                  </a:lnTo>
                  <a:lnTo>
                    <a:pt x="5335" y="108393"/>
                  </a:lnTo>
                  <a:lnTo>
                    <a:pt x="19405" y="120513"/>
                  </a:lnTo>
                  <a:lnTo>
                    <a:pt x="28070" y="123043"/>
                  </a:lnTo>
                  <a:lnTo>
                    <a:pt x="83065" y="121574"/>
                  </a:lnTo>
                  <a:lnTo>
                    <a:pt x="134815" y="123521"/>
                  </a:lnTo>
                  <a:lnTo>
                    <a:pt x="153770" y="132306"/>
                  </a:lnTo>
                  <a:lnTo>
                    <a:pt x="158591" y="139094"/>
                  </a:lnTo>
                  <a:lnTo>
                    <a:pt x="160635" y="147129"/>
                  </a:lnTo>
                  <a:lnTo>
                    <a:pt x="160828" y="155995"/>
                  </a:lnTo>
                  <a:lnTo>
                    <a:pt x="149921" y="185241"/>
                  </a:lnTo>
                  <a:lnTo>
                    <a:pt x="135137" y="199512"/>
                  </a:lnTo>
                  <a:lnTo>
                    <a:pt x="97051" y="218205"/>
                  </a:lnTo>
                  <a:lnTo>
                    <a:pt x="60574" y="223951"/>
                  </a:lnTo>
                  <a:lnTo>
                    <a:pt x="43175" y="222175"/>
                  </a:lnTo>
                  <a:lnTo>
                    <a:pt x="24343" y="2158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390836" y="3916601"/>
              <a:ext cx="108557" cy="179319"/>
            </a:xfrm>
            <a:custGeom>
              <a:avLst/>
              <a:gdLst/>
              <a:ahLst/>
              <a:cxnLst/>
              <a:rect l="0" t="0" r="0" b="0"/>
              <a:pathLst>
                <a:path w="108557" h="179319">
                  <a:moveTo>
                    <a:pt x="20190" y="31585"/>
                  </a:moveTo>
                  <a:lnTo>
                    <a:pt x="9011" y="42763"/>
                  </a:lnTo>
                  <a:lnTo>
                    <a:pt x="3523" y="63849"/>
                  </a:lnTo>
                  <a:lnTo>
                    <a:pt x="0" y="119457"/>
                  </a:lnTo>
                  <a:lnTo>
                    <a:pt x="5757" y="144339"/>
                  </a:lnTo>
                  <a:lnTo>
                    <a:pt x="10568" y="155887"/>
                  </a:lnTo>
                  <a:lnTo>
                    <a:pt x="25272" y="171838"/>
                  </a:lnTo>
                  <a:lnTo>
                    <a:pt x="34106" y="177730"/>
                  </a:lnTo>
                  <a:lnTo>
                    <a:pt x="43505" y="179318"/>
                  </a:lnTo>
                  <a:lnTo>
                    <a:pt x="63308" y="174843"/>
                  </a:lnTo>
                  <a:lnTo>
                    <a:pt x="71162" y="169205"/>
                  </a:lnTo>
                  <a:lnTo>
                    <a:pt x="83008" y="153581"/>
                  </a:lnTo>
                  <a:lnTo>
                    <a:pt x="107588" y="94375"/>
                  </a:lnTo>
                  <a:lnTo>
                    <a:pt x="108556" y="73529"/>
                  </a:lnTo>
                  <a:lnTo>
                    <a:pt x="99646" y="31552"/>
                  </a:lnTo>
                  <a:lnTo>
                    <a:pt x="8336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27815" y="3653388"/>
              <a:ext cx="200206" cy="393112"/>
            </a:xfrm>
            <a:custGeom>
              <a:avLst/>
              <a:gdLst/>
              <a:ahLst/>
              <a:cxnLst/>
              <a:rect l="0" t="0" r="0" b="0"/>
              <a:pathLst>
                <a:path w="200206" h="393112">
                  <a:moveTo>
                    <a:pt x="9552" y="0"/>
                  </a:moveTo>
                  <a:lnTo>
                    <a:pt x="2317" y="27556"/>
                  </a:lnTo>
                  <a:lnTo>
                    <a:pt x="0" y="73026"/>
                  </a:lnTo>
                  <a:lnTo>
                    <a:pt x="483" y="132642"/>
                  </a:lnTo>
                  <a:lnTo>
                    <a:pt x="10534" y="189718"/>
                  </a:lnTo>
                  <a:lnTo>
                    <a:pt x="23784" y="240116"/>
                  </a:lnTo>
                  <a:lnTo>
                    <a:pt x="34176" y="289905"/>
                  </a:lnTo>
                  <a:lnTo>
                    <a:pt x="44664" y="343521"/>
                  </a:lnTo>
                  <a:lnTo>
                    <a:pt x="55181" y="385274"/>
                  </a:lnTo>
                  <a:lnTo>
                    <a:pt x="55179" y="391380"/>
                  </a:lnTo>
                  <a:lnTo>
                    <a:pt x="52838" y="393111"/>
                  </a:lnTo>
                  <a:lnTo>
                    <a:pt x="48938" y="391926"/>
                  </a:lnTo>
                  <a:lnTo>
                    <a:pt x="46338" y="386456"/>
                  </a:lnTo>
                  <a:lnTo>
                    <a:pt x="43449" y="367900"/>
                  </a:lnTo>
                  <a:lnTo>
                    <a:pt x="50000" y="311794"/>
                  </a:lnTo>
                  <a:lnTo>
                    <a:pt x="65678" y="264490"/>
                  </a:lnTo>
                  <a:lnTo>
                    <a:pt x="71536" y="253536"/>
                  </a:lnTo>
                  <a:lnTo>
                    <a:pt x="87404" y="238245"/>
                  </a:lnTo>
                  <a:lnTo>
                    <a:pt x="96548" y="232529"/>
                  </a:lnTo>
                  <a:lnTo>
                    <a:pt x="119187" y="229299"/>
                  </a:lnTo>
                  <a:lnTo>
                    <a:pt x="142507" y="232932"/>
                  </a:lnTo>
                  <a:lnTo>
                    <a:pt x="160670" y="242346"/>
                  </a:lnTo>
                  <a:lnTo>
                    <a:pt x="184049" y="266389"/>
                  </a:lnTo>
                  <a:lnTo>
                    <a:pt x="200205" y="301329"/>
                  </a:lnTo>
                  <a:lnTo>
                    <a:pt x="199182" y="327726"/>
                  </a:lnTo>
                  <a:lnTo>
                    <a:pt x="190928" y="352717"/>
                  </a:lnTo>
                  <a:lnTo>
                    <a:pt x="179461" y="371622"/>
                  </a:lnTo>
                  <a:lnTo>
                    <a:pt x="163446" y="384705"/>
                  </a:lnTo>
                  <a:lnTo>
                    <a:pt x="154262" y="389831"/>
                  </a:lnTo>
                  <a:lnTo>
                    <a:pt x="131580" y="392407"/>
                  </a:lnTo>
                  <a:lnTo>
                    <a:pt x="68646" y="382695"/>
                  </a:lnTo>
                  <a:lnTo>
                    <a:pt x="41138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26099" y="3716559"/>
              <a:ext cx="48181" cy="347442"/>
            </a:xfrm>
            <a:custGeom>
              <a:avLst/>
              <a:gdLst/>
              <a:ahLst/>
              <a:cxnLst/>
              <a:rect l="0" t="0" r="0" b="0"/>
              <a:pathLst>
                <a:path w="48181" h="347442">
                  <a:moveTo>
                    <a:pt x="6066" y="0"/>
                  </a:moveTo>
                  <a:lnTo>
                    <a:pt x="0" y="35962"/>
                  </a:lnTo>
                  <a:lnTo>
                    <a:pt x="3749" y="86305"/>
                  </a:lnTo>
                  <a:lnTo>
                    <a:pt x="8728" y="143303"/>
                  </a:lnTo>
                  <a:lnTo>
                    <a:pt x="17384" y="190249"/>
                  </a:lnTo>
                  <a:lnTo>
                    <a:pt x="27357" y="246663"/>
                  </a:lnTo>
                  <a:lnTo>
                    <a:pt x="35618" y="307647"/>
                  </a:lnTo>
                  <a:lnTo>
                    <a:pt x="4818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58466" y="3834568"/>
              <a:ext cx="200042" cy="29391"/>
            </a:xfrm>
            <a:custGeom>
              <a:avLst/>
              <a:gdLst/>
              <a:ahLst/>
              <a:cxnLst/>
              <a:rect l="0" t="0" r="0" b="0"/>
              <a:pathLst>
                <a:path w="200042" h="29391">
                  <a:moveTo>
                    <a:pt x="200041" y="8333"/>
                  </a:moveTo>
                  <a:lnTo>
                    <a:pt x="162564" y="0"/>
                  </a:lnTo>
                  <a:lnTo>
                    <a:pt x="124596" y="1574"/>
                  </a:lnTo>
                  <a:lnTo>
                    <a:pt x="69845" y="12587"/>
                  </a:lnTo>
                  <a:lnTo>
                    <a:pt x="12433" y="26369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76139" y="3811316"/>
              <a:ext cx="129768" cy="193599"/>
            </a:xfrm>
            <a:custGeom>
              <a:avLst/>
              <a:gdLst/>
              <a:ahLst/>
              <a:cxnLst/>
              <a:rect l="0" t="0" r="0" b="0"/>
              <a:pathLst>
                <a:path w="129768" h="193599">
                  <a:moveTo>
                    <a:pt x="13954" y="136870"/>
                  </a:moveTo>
                  <a:lnTo>
                    <a:pt x="28608" y="186422"/>
                  </a:lnTo>
                  <a:lnTo>
                    <a:pt x="28403" y="192132"/>
                  </a:lnTo>
                  <a:lnTo>
                    <a:pt x="25926" y="193598"/>
                  </a:lnTo>
                  <a:lnTo>
                    <a:pt x="21935" y="192236"/>
                  </a:lnTo>
                  <a:lnTo>
                    <a:pt x="14381" y="181365"/>
                  </a:lnTo>
                  <a:lnTo>
                    <a:pt x="0" y="140200"/>
                  </a:lnTo>
                  <a:lnTo>
                    <a:pt x="591" y="100682"/>
                  </a:lnTo>
                  <a:lnTo>
                    <a:pt x="8175" y="64926"/>
                  </a:lnTo>
                  <a:lnTo>
                    <a:pt x="23420" y="37695"/>
                  </a:lnTo>
                  <a:lnTo>
                    <a:pt x="39218" y="25331"/>
                  </a:lnTo>
                  <a:lnTo>
                    <a:pt x="77956" y="7863"/>
                  </a:lnTo>
                  <a:lnTo>
                    <a:pt x="12976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38795" y="3910300"/>
              <a:ext cx="188211" cy="173616"/>
            </a:xfrm>
            <a:custGeom>
              <a:avLst/>
              <a:gdLst/>
              <a:ahLst/>
              <a:cxnLst/>
              <a:rect l="0" t="0" r="0" b="0"/>
              <a:pathLst>
                <a:path w="188211" h="173616">
                  <a:moveTo>
                    <a:pt x="114510" y="48415"/>
                  </a:moveTo>
                  <a:lnTo>
                    <a:pt x="104935" y="24368"/>
                  </a:lnTo>
                  <a:lnTo>
                    <a:pt x="94267" y="10041"/>
                  </a:lnTo>
                  <a:lnTo>
                    <a:pt x="75488" y="2114"/>
                  </a:lnTo>
                  <a:lnTo>
                    <a:pt x="63929" y="0"/>
                  </a:lnTo>
                  <a:lnTo>
                    <a:pt x="53883" y="931"/>
                  </a:lnTo>
                  <a:lnTo>
                    <a:pt x="36482" y="8203"/>
                  </a:lnTo>
                  <a:lnTo>
                    <a:pt x="13532" y="25452"/>
                  </a:lnTo>
                  <a:lnTo>
                    <a:pt x="5290" y="44838"/>
                  </a:lnTo>
                  <a:lnTo>
                    <a:pt x="0" y="101000"/>
                  </a:lnTo>
                  <a:lnTo>
                    <a:pt x="5515" y="124819"/>
                  </a:lnTo>
                  <a:lnTo>
                    <a:pt x="28120" y="164762"/>
                  </a:lnTo>
                  <a:lnTo>
                    <a:pt x="35860" y="170433"/>
                  </a:lnTo>
                  <a:lnTo>
                    <a:pt x="44529" y="173044"/>
                  </a:lnTo>
                  <a:lnTo>
                    <a:pt x="53818" y="173615"/>
                  </a:lnTo>
                  <a:lnTo>
                    <a:pt x="61181" y="170486"/>
                  </a:lnTo>
                  <a:lnTo>
                    <a:pt x="78302" y="149314"/>
                  </a:lnTo>
                  <a:lnTo>
                    <a:pt x="91009" y="130694"/>
                  </a:lnTo>
                  <a:lnTo>
                    <a:pt x="100138" y="89301"/>
                  </a:lnTo>
                  <a:lnTo>
                    <a:pt x="103223" y="40677"/>
                  </a:lnTo>
                  <a:lnTo>
                    <a:pt x="106097" y="53791"/>
                  </a:lnTo>
                  <a:lnTo>
                    <a:pt x="144406" y="117214"/>
                  </a:lnTo>
                  <a:lnTo>
                    <a:pt x="160553" y="125786"/>
                  </a:lnTo>
                  <a:lnTo>
                    <a:pt x="188210" y="13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50983" y="3882242"/>
              <a:ext cx="155007" cy="174213"/>
            </a:xfrm>
            <a:custGeom>
              <a:avLst/>
              <a:gdLst/>
              <a:ahLst/>
              <a:cxnLst/>
              <a:rect l="0" t="0" r="0" b="0"/>
              <a:pathLst>
                <a:path w="155007" h="174213">
                  <a:moveTo>
                    <a:pt x="91835" y="13302"/>
                  </a:moveTo>
                  <a:lnTo>
                    <a:pt x="80657" y="2123"/>
                  </a:lnTo>
                  <a:lnTo>
                    <a:pt x="72685" y="0"/>
                  </a:lnTo>
                  <a:lnTo>
                    <a:pt x="51349" y="761"/>
                  </a:lnTo>
                  <a:lnTo>
                    <a:pt x="32507" y="11237"/>
                  </a:lnTo>
                  <a:lnTo>
                    <a:pt x="17504" y="27592"/>
                  </a:lnTo>
                  <a:lnTo>
                    <a:pt x="6937" y="46559"/>
                  </a:lnTo>
                  <a:lnTo>
                    <a:pt x="0" y="88146"/>
                  </a:lnTo>
                  <a:lnTo>
                    <a:pt x="3533" y="126335"/>
                  </a:lnTo>
                  <a:lnTo>
                    <a:pt x="15156" y="145817"/>
                  </a:lnTo>
                  <a:lnTo>
                    <a:pt x="32019" y="161104"/>
                  </a:lnTo>
                  <a:lnTo>
                    <a:pt x="51212" y="171798"/>
                  </a:lnTo>
                  <a:lnTo>
                    <a:pt x="71441" y="174212"/>
                  </a:lnTo>
                  <a:lnTo>
                    <a:pt x="113023" y="166229"/>
                  </a:lnTo>
                  <a:lnTo>
                    <a:pt x="155006" y="1396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550298" y="3632331"/>
              <a:ext cx="50449" cy="452727"/>
            </a:xfrm>
            <a:custGeom>
              <a:avLst/>
              <a:gdLst/>
              <a:ahLst/>
              <a:cxnLst/>
              <a:rect l="0" t="0" r="0" b="0"/>
              <a:pathLst>
                <a:path w="50449" h="452727">
                  <a:moveTo>
                    <a:pt x="8334" y="0"/>
                  </a:moveTo>
                  <a:lnTo>
                    <a:pt x="0" y="52051"/>
                  </a:lnTo>
                  <a:lnTo>
                    <a:pt x="1575" y="111349"/>
                  </a:lnTo>
                  <a:lnTo>
                    <a:pt x="6331" y="171422"/>
                  </a:lnTo>
                  <a:lnTo>
                    <a:pt x="13528" y="233643"/>
                  </a:lnTo>
                  <a:lnTo>
                    <a:pt x="18979" y="290993"/>
                  </a:lnTo>
                  <a:lnTo>
                    <a:pt x="30107" y="353622"/>
                  </a:lnTo>
                  <a:lnTo>
                    <a:pt x="40132" y="406204"/>
                  </a:lnTo>
                  <a:lnTo>
                    <a:pt x="50448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69119" y="3758673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42114"/>
                  </a:moveTo>
                  <a:lnTo>
                    <a:pt x="256713" y="34879"/>
                  </a:lnTo>
                  <a:lnTo>
                    <a:pt x="197371" y="29117"/>
                  </a:lnTo>
                  <a:lnTo>
                    <a:pt x="134913" y="22649"/>
                  </a:lnTo>
                  <a:lnTo>
                    <a:pt x="82412" y="12966"/>
                  </a:lnTo>
                  <a:lnTo>
                    <a:pt x="23688" y="29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34814" y="385398"/>
            <a:ext cx="1423570" cy="536703"/>
            <a:chOff x="934814" y="385398"/>
            <a:chExt cx="1423570" cy="536703"/>
          </a:xfrm>
        </p:grpSpPr>
        <p:sp>
          <p:nvSpPr>
            <p:cNvPr id="2" name="Freeform 1"/>
            <p:cNvSpPr/>
            <p:nvPr/>
          </p:nvSpPr>
          <p:spPr>
            <a:xfrm>
              <a:off x="934814" y="385398"/>
              <a:ext cx="374853" cy="536703"/>
            </a:xfrm>
            <a:custGeom>
              <a:avLst/>
              <a:gdLst/>
              <a:ahLst/>
              <a:cxnLst/>
              <a:rect l="0" t="0" r="0" b="0"/>
              <a:pathLst>
                <a:path w="374853" h="536703">
                  <a:moveTo>
                    <a:pt x="202263" y="25213"/>
                  </a:moveTo>
                  <a:lnTo>
                    <a:pt x="148388" y="68365"/>
                  </a:lnTo>
                  <a:lnTo>
                    <a:pt x="93577" y="112733"/>
                  </a:lnTo>
                  <a:lnTo>
                    <a:pt x="31413" y="162071"/>
                  </a:lnTo>
                  <a:lnTo>
                    <a:pt x="21683" y="169094"/>
                  </a:lnTo>
                  <a:lnTo>
                    <a:pt x="14026" y="170267"/>
                  </a:lnTo>
                  <a:lnTo>
                    <a:pt x="7752" y="167539"/>
                  </a:lnTo>
                  <a:lnTo>
                    <a:pt x="2399" y="162211"/>
                  </a:lnTo>
                  <a:lnTo>
                    <a:pt x="0" y="155149"/>
                  </a:lnTo>
                  <a:lnTo>
                    <a:pt x="454" y="137945"/>
                  </a:lnTo>
                  <a:lnTo>
                    <a:pt x="7675" y="121719"/>
                  </a:lnTo>
                  <a:lnTo>
                    <a:pt x="36481" y="66556"/>
                  </a:lnTo>
                  <a:lnTo>
                    <a:pt x="50204" y="47097"/>
                  </a:lnTo>
                  <a:lnTo>
                    <a:pt x="68001" y="30650"/>
                  </a:lnTo>
                  <a:lnTo>
                    <a:pt x="126712" y="5334"/>
                  </a:lnTo>
                  <a:lnTo>
                    <a:pt x="148798" y="0"/>
                  </a:lnTo>
                  <a:lnTo>
                    <a:pt x="191572" y="6108"/>
                  </a:lnTo>
                  <a:lnTo>
                    <a:pt x="233817" y="18580"/>
                  </a:lnTo>
                  <a:lnTo>
                    <a:pt x="251772" y="34743"/>
                  </a:lnTo>
                  <a:lnTo>
                    <a:pt x="265211" y="57525"/>
                  </a:lnTo>
                  <a:lnTo>
                    <a:pt x="271184" y="83247"/>
                  </a:lnTo>
                  <a:lnTo>
                    <a:pt x="268958" y="118447"/>
                  </a:lnTo>
                  <a:lnTo>
                    <a:pt x="249319" y="161783"/>
                  </a:lnTo>
                  <a:lnTo>
                    <a:pt x="216028" y="209097"/>
                  </a:lnTo>
                  <a:lnTo>
                    <a:pt x="189574" y="226056"/>
                  </a:lnTo>
                  <a:lnTo>
                    <a:pt x="184445" y="225789"/>
                  </a:lnTo>
                  <a:lnTo>
                    <a:pt x="182196" y="222101"/>
                  </a:lnTo>
                  <a:lnTo>
                    <a:pt x="181866" y="216133"/>
                  </a:lnTo>
                  <a:lnTo>
                    <a:pt x="186325" y="212155"/>
                  </a:lnTo>
                  <a:lnTo>
                    <a:pt x="203759" y="207734"/>
                  </a:lnTo>
                  <a:lnTo>
                    <a:pt x="245470" y="210834"/>
                  </a:lnTo>
                  <a:lnTo>
                    <a:pt x="295156" y="230768"/>
                  </a:lnTo>
                  <a:lnTo>
                    <a:pt x="326883" y="251585"/>
                  </a:lnTo>
                  <a:lnTo>
                    <a:pt x="343828" y="269712"/>
                  </a:lnTo>
                  <a:lnTo>
                    <a:pt x="365364" y="318351"/>
                  </a:lnTo>
                  <a:lnTo>
                    <a:pt x="374852" y="360333"/>
                  </a:lnTo>
                  <a:lnTo>
                    <a:pt x="370124" y="408127"/>
                  </a:lnTo>
                  <a:lnTo>
                    <a:pt x="348158" y="463672"/>
                  </a:lnTo>
                  <a:lnTo>
                    <a:pt x="333786" y="485636"/>
                  </a:lnTo>
                  <a:lnTo>
                    <a:pt x="304794" y="511155"/>
                  </a:lnTo>
                  <a:lnTo>
                    <a:pt x="280198" y="526236"/>
                  </a:lnTo>
                  <a:lnTo>
                    <a:pt x="234454" y="536702"/>
                  </a:lnTo>
                  <a:lnTo>
                    <a:pt x="183855" y="534214"/>
                  </a:lnTo>
                  <a:lnTo>
                    <a:pt x="122761" y="520553"/>
                  </a:lnTo>
                  <a:lnTo>
                    <a:pt x="68753" y="486486"/>
                  </a:lnTo>
                  <a:lnTo>
                    <a:pt x="33807" y="456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18814" y="446700"/>
              <a:ext cx="205550" cy="458751"/>
            </a:xfrm>
            <a:custGeom>
              <a:avLst/>
              <a:gdLst/>
              <a:ahLst/>
              <a:cxnLst/>
              <a:rect l="0" t="0" r="0" b="0"/>
              <a:pathLst>
                <a:path w="205550" h="458751">
                  <a:moveTo>
                    <a:pt x="134118" y="206066"/>
                  </a:moveTo>
                  <a:lnTo>
                    <a:pt x="178418" y="159427"/>
                  </a:lnTo>
                  <a:lnTo>
                    <a:pt x="200162" y="105125"/>
                  </a:lnTo>
                  <a:lnTo>
                    <a:pt x="205549" y="64894"/>
                  </a:lnTo>
                  <a:lnTo>
                    <a:pt x="200570" y="43497"/>
                  </a:lnTo>
                  <a:lnTo>
                    <a:pt x="189389" y="26189"/>
                  </a:lnTo>
                  <a:lnTo>
                    <a:pt x="172721" y="10697"/>
                  </a:lnTo>
                  <a:lnTo>
                    <a:pt x="150495" y="2252"/>
                  </a:lnTo>
                  <a:lnTo>
                    <a:pt x="138017" y="0"/>
                  </a:lnTo>
                  <a:lnTo>
                    <a:pt x="114794" y="3737"/>
                  </a:lnTo>
                  <a:lnTo>
                    <a:pt x="71290" y="25200"/>
                  </a:lnTo>
                  <a:lnTo>
                    <a:pt x="37306" y="53140"/>
                  </a:lnTo>
                  <a:lnTo>
                    <a:pt x="11183" y="91241"/>
                  </a:lnTo>
                  <a:lnTo>
                    <a:pt x="3441" y="112919"/>
                  </a:lnTo>
                  <a:lnTo>
                    <a:pt x="0" y="138151"/>
                  </a:lnTo>
                  <a:lnTo>
                    <a:pt x="9242" y="178664"/>
                  </a:lnTo>
                  <a:lnTo>
                    <a:pt x="26798" y="209126"/>
                  </a:lnTo>
                  <a:lnTo>
                    <a:pt x="43136" y="222244"/>
                  </a:lnTo>
                  <a:lnTo>
                    <a:pt x="52407" y="227380"/>
                  </a:lnTo>
                  <a:lnTo>
                    <a:pt x="72066" y="229967"/>
                  </a:lnTo>
                  <a:lnTo>
                    <a:pt x="91331" y="226048"/>
                  </a:lnTo>
                  <a:lnTo>
                    <a:pt x="107693" y="216507"/>
                  </a:lnTo>
                  <a:lnTo>
                    <a:pt x="158576" y="160038"/>
                  </a:lnTo>
                  <a:lnTo>
                    <a:pt x="172674" y="141156"/>
                  </a:lnTo>
                  <a:lnTo>
                    <a:pt x="177370" y="140566"/>
                  </a:lnTo>
                  <a:lnTo>
                    <a:pt x="180500" y="146022"/>
                  </a:lnTo>
                  <a:lnTo>
                    <a:pt x="182808" y="166512"/>
                  </a:lnTo>
                  <a:lnTo>
                    <a:pt x="177878" y="220913"/>
                  </a:lnTo>
                  <a:lnTo>
                    <a:pt x="176720" y="270517"/>
                  </a:lnTo>
                  <a:lnTo>
                    <a:pt x="176377" y="322259"/>
                  </a:lnTo>
                  <a:lnTo>
                    <a:pt x="176275" y="371515"/>
                  </a:lnTo>
                  <a:lnTo>
                    <a:pt x="176241" y="430080"/>
                  </a:lnTo>
                  <a:lnTo>
                    <a:pt x="176232" y="458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15251" y="418956"/>
              <a:ext cx="277555" cy="500646"/>
            </a:xfrm>
            <a:custGeom>
              <a:avLst/>
              <a:gdLst/>
              <a:ahLst/>
              <a:cxnLst/>
              <a:rect l="0" t="0" r="0" b="0"/>
              <a:pathLst>
                <a:path w="277555" h="500646">
                  <a:moveTo>
                    <a:pt x="269350" y="96940"/>
                  </a:moveTo>
                  <a:lnTo>
                    <a:pt x="233433" y="154302"/>
                  </a:lnTo>
                  <a:lnTo>
                    <a:pt x="199052" y="211757"/>
                  </a:lnTo>
                  <a:lnTo>
                    <a:pt x="171062" y="271482"/>
                  </a:lnTo>
                  <a:lnTo>
                    <a:pt x="151190" y="322311"/>
                  </a:lnTo>
                  <a:lnTo>
                    <a:pt x="137373" y="373247"/>
                  </a:lnTo>
                  <a:lnTo>
                    <a:pt x="128210" y="418494"/>
                  </a:lnTo>
                  <a:lnTo>
                    <a:pt x="129802" y="447303"/>
                  </a:lnTo>
                  <a:lnTo>
                    <a:pt x="140648" y="472586"/>
                  </a:lnTo>
                  <a:lnTo>
                    <a:pt x="148454" y="484241"/>
                  </a:lnTo>
                  <a:lnTo>
                    <a:pt x="158337" y="492011"/>
                  </a:lnTo>
                  <a:lnTo>
                    <a:pt x="181796" y="500645"/>
                  </a:lnTo>
                  <a:lnTo>
                    <a:pt x="204700" y="498243"/>
                  </a:lnTo>
                  <a:lnTo>
                    <a:pt x="225409" y="489376"/>
                  </a:lnTo>
                  <a:lnTo>
                    <a:pt x="242411" y="477637"/>
                  </a:lnTo>
                  <a:lnTo>
                    <a:pt x="254648" y="461501"/>
                  </a:lnTo>
                  <a:lnTo>
                    <a:pt x="272035" y="416956"/>
                  </a:lnTo>
                  <a:lnTo>
                    <a:pt x="277554" y="376853"/>
                  </a:lnTo>
                  <a:lnTo>
                    <a:pt x="273600" y="340924"/>
                  </a:lnTo>
                  <a:lnTo>
                    <a:pt x="247004" y="286694"/>
                  </a:lnTo>
                  <a:lnTo>
                    <a:pt x="231342" y="266673"/>
                  </a:lnTo>
                  <a:lnTo>
                    <a:pt x="175365" y="227422"/>
                  </a:lnTo>
                  <a:lnTo>
                    <a:pt x="124226" y="198840"/>
                  </a:lnTo>
                  <a:lnTo>
                    <a:pt x="72184" y="173784"/>
                  </a:lnTo>
                  <a:lnTo>
                    <a:pt x="41694" y="157923"/>
                  </a:lnTo>
                  <a:lnTo>
                    <a:pt x="10431" y="131603"/>
                  </a:lnTo>
                  <a:lnTo>
                    <a:pt x="2196" y="111566"/>
                  </a:lnTo>
                  <a:lnTo>
                    <a:pt x="0" y="99671"/>
                  </a:lnTo>
                  <a:lnTo>
                    <a:pt x="3800" y="77097"/>
                  </a:lnTo>
                  <a:lnTo>
                    <a:pt x="14457" y="56535"/>
                  </a:lnTo>
                  <a:lnTo>
                    <a:pt x="59875" y="16909"/>
                  </a:lnTo>
                  <a:lnTo>
                    <a:pt x="101868" y="957"/>
                  </a:lnTo>
                  <a:lnTo>
                    <a:pt x="145766" y="0"/>
                  </a:lnTo>
                  <a:lnTo>
                    <a:pt x="182819" y="7126"/>
                  </a:lnTo>
                  <a:lnTo>
                    <a:pt x="239026" y="41530"/>
                  </a:lnTo>
                  <a:lnTo>
                    <a:pt x="269350" y="758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54557" y="610652"/>
              <a:ext cx="9070" cy="136872"/>
            </a:xfrm>
            <a:custGeom>
              <a:avLst/>
              <a:gdLst/>
              <a:ahLst/>
              <a:cxnLst/>
              <a:rect l="0" t="0" r="0" b="0"/>
              <a:pathLst>
                <a:path w="9070" h="136872">
                  <a:moveTo>
                    <a:pt x="9069" y="0"/>
                  </a:moveTo>
                  <a:lnTo>
                    <a:pt x="736" y="37478"/>
                  </a:lnTo>
                  <a:lnTo>
                    <a:pt x="0" y="100212"/>
                  </a:lnTo>
                  <a:lnTo>
                    <a:pt x="906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58342" y="653200"/>
              <a:ext cx="200042" cy="10096"/>
            </a:xfrm>
            <a:custGeom>
              <a:avLst/>
              <a:gdLst/>
              <a:ahLst/>
              <a:cxnLst/>
              <a:rect l="0" t="0" r="0" b="0"/>
              <a:pathLst>
                <a:path w="200042" h="10096">
                  <a:moveTo>
                    <a:pt x="200041" y="10095"/>
                  </a:moveTo>
                  <a:lnTo>
                    <a:pt x="162563" y="1762"/>
                  </a:lnTo>
                  <a:lnTo>
                    <a:pt x="111140" y="0"/>
                  </a:lnTo>
                  <a:lnTo>
                    <a:pt x="57091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89141" y="294797"/>
            <a:ext cx="4786093" cy="600126"/>
            <a:chOff x="2689141" y="294797"/>
            <a:chExt cx="4786093" cy="600126"/>
          </a:xfrm>
        </p:grpSpPr>
        <p:sp>
          <p:nvSpPr>
            <p:cNvPr id="8" name="Freeform 7"/>
            <p:cNvSpPr/>
            <p:nvPr/>
          </p:nvSpPr>
          <p:spPr>
            <a:xfrm>
              <a:off x="2689141" y="372833"/>
              <a:ext cx="364124" cy="517489"/>
            </a:xfrm>
            <a:custGeom>
              <a:avLst/>
              <a:gdLst/>
              <a:ahLst/>
              <a:cxnLst/>
              <a:rect l="0" t="0" r="0" b="0"/>
              <a:pathLst>
                <a:path w="364124" h="517489">
                  <a:moveTo>
                    <a:pt x="111439" y="27249"/>
                  </a:moveTo>
                  <a:lnTo>
                    <a:pt x="83928" y="81124"/>
                  </a:lnTo>
                  <a:lnTo>
                    <a:pt x="60301" y="132697"/>
                  </a:lnTo>
                  <a:lnTo>
                    <a:pt x="56290" y="133812"/>
                  </a:lnTo>
                  <a:lnTo>
                    <a:pt x="53616" y="128707"/>
                  </a:lnTo>
                  <a:lnTo>
                    <a:pt x="51815" y="109776"/>
                  </a:lnTo>
                  <a:lnTo>
                    <a:pt x="63235" y="58611"/>
                  </a:lnTo>
                  <a:lnTo>
                    <a:pt x="78699" y="32772"/>
                  </a:lnTo>
                  <a:lnTo>
                    <a:pt x="98099" y="10298"/>
                  </a:lnTo>
                  <a:lnTo>
                    <a:pt x="117988" y="2168"/>
                  </a:lnTo>
                  <a:lnTo>
                    <a:pt x="129843" y="0"/>
                  </a:lnTo>
                  <a:lnTo>
                    <a:pt x="149254" y="3830"/>
                  </a:lnTo>
                  <a:lnTo>
                    <a:pt x="157706" y="8127"/>
                  </a:lnTo>
                  <a:lnTo>
                    <a:pt x="170217" y="22260"/>
                  </a:lnTo>
                  <a:lnTo>
                    <a:pt x="193369" y="71107"/>
                  </a:lnTo>
                  <a:lnTo>
                    <a:pt x="207984" y="120053"/>
                  </a:lnTo>
                  <a:lnTo>
                    <a:pt x="214134" y="171600"/>
                  </a:lnTo>
                  <a:lnTo>
                    <a:pt x="215957" y="229507"/>
                  </a:lnTo>
                  <a:lnTo>
                    <a:pt x="209337" y="290250"/>
                  </a:lnTo>
                  <a:lnTo>
                    <a:pt x="204787" y="344991"/>
                  </a:lnTo>
                  <a:lnTo>
                    <a:pt x="189660" y="398776"/>
                  </a:lnTo>
                  <a:lnTo>
                    <a:pt x="170361" y="449417"/>
                  </a:lnTo>
                  <a:lnTo>
                    <a:pt x="148654" y="486518"/>
                  </a:lnTo>
                  <a:lnTo>
                    <a:pt x="130319" y="504720"/>
                  </a:lnTo>
                  <a:lnTo>
                    <a:pt x="107352" y="514369"/>
                  </a:lnTo>
                  <a:lnTo>
                    <a:pt x="82716" y="517488"/>
                  </a:lnTo>
                  <a:lnTo>
                    <a:pt x="60069" y="514975"/>
                  </a:lnTo>
                  <a:lnTo>
                    <a:pt x="41424" y="506839"/>
                  </a:lnTo>
                  <a:lnTo>
                    <a:pt x="10391" y="482552"/>
                  </a:lnTo>
                  <a:lnTo>
                    <a:pt x="2188" y="462793"/>
                  </a:lnTo>
                  <a:lnTo>
                    <a:pt x="0" y="450973"/>
                  </a:lnTo>
                  <a:lnTo>
                    <a:pt x="3809" y="428480"/>
                  </a:lnTo>
                  <a:lnTo>
                    <a:pt x="8100" y="417569"/>
                  </a:lnTo>
                  <a:lnTo>
                    <a:pt x="22227" y="402326"/>
                  </a:lnTo>
                  <a:lnTo>
                    <a:pt x="30907" y="396624"/>
                  </a:lnTo>
                  <a:lnTo>
                    <a:pt x="65481" y="388598"/>
                  </a:lnTo>
                  <a:lnTo>
                    <a:pt x="124581" y="397116"/>
                  </a:lnTo>
                  <a:lnTo>
                    <a:pt x="178636" y="415645"/>
                  </a:lnTo>
                  <a:lnTo>
                    <a:pt x="240044" y="445579"/>
                  </a:lnTo>
                  <a:lnTo>
                    <a:pt x="280565" y="454966"/>
                  </a:lnTo>
                  <a:lnTo>
                    <a:pt x="319088" y="454627"/>
                  </a:lnTo>
                  <a:lnTo>
                    <a:pt x="346490" y="447118"/>
                  </a:lnTo>
                  <a:lnTo>
                    <a:pt x="364123" y="437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56766" y="400082"/>
              <a:ext cx="281597" cy="434244"/>
            </a:xfrm>
            <a:custGeom>
              <a:avLst/>
              <a:gdLst/>
              <a:ahLst/>
              <a:cxnLst/>
              <a:rect l="0" t="0" r="0" b="0"/>
              <a:pathLst>
                <a:path w="281597" h="434244">
                  <a:moveTo>
                    <a:pt x="164954" y="0"/>
                  </a:moveTo>
                  <a:lnTo>
                    <a:pt x="137398" y="7236"/>
                  </a:lnTo>
                  <a:lnTo>
                    <a:pt x="81175" y="12998"/>
                  </a:lnTo>
                  <a:lnTo>
                    <a:pt x="30252" y="25055"/>
                  </a:lnTo>
                  <a:lnTo>
                    <a:pt x="21340" y="30741"/>
                  </a:lnTo>
                  <a:lnTo>
                    <a:pt x="8319" y="46418"/>
                  </a:lnTo>
                  <a:lnTo>
                    <a:pt x="0" y="86154"/>
                  </a:lnTo>
                  <a:lnTo>
                    <a:pt x="5595" y="142407"/>
                  </a:lnTo>
                  <a:lnTo>
                    <a:pt x="21338" y="199384"/>
                  </a:lnTo>
                  <a:lnTo>
                    <a:pt x="25926" y="204283"/>
                  </a:lnTo>
                  <a:lnTo>
                    <a:pt x="31324" y="205209"/>
                  </a:lnTo>
                  <a:lnTo>
                    <a:pt x="81586" y="193487"/>
                  </a:lnTo>
                  <a:lnTo>
                    <a:pt x="139214" y="193418"/>
                  </a:lnTo>
                  <a:lnTo>
                    <a:pt x="190675" y="209912"/>
                  </a:lnTo>
                  <a:lnTo>
                    <a:pt x="226387" y="234552"/>
                  </a:lnTo>
                  <a:lnTo>
                    <a:pt x="276489" y="295055"/>
                  </a:lnTo>
                  <a:lnTo>
                    <a:pt x="281596" y="319089"/>
                  </a:lnTo>
                  <a:lnTo>
                    <a:pt x="278796" y="345369"/>
                  </a:lnTo>
                  <a:lnTo>
                    <a:pt x="264065" y="384131"/>
                  </a:lnTo>
                  <a:lnTo>
                    <a:pt x="251507" y="403132"/>
                  </a:lnTo>
                  <a:lnTo>
                    <a:pt x="235007" y="416256"/>
                  </a:lnTo>
                  <a:lnTo>
                    <a:pt x="190230" y="434214"/>
                  </a:lnTo>
                  <a:lnTo>
                    <a:pt x="150086" y="434243"/>
                  </a:lnTo>
                  <a:lnTo>
                    <a:pt x="95770" y="422602"/>
                  </a:lnTo>
                  <a:lnTo>
                    <a:pt x="53152" y="402105"/>
                  </a:lnTo>
                  <a:lnTo>
                    <a:pt x="28083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21761" y="469645"/>
              <a:ext cx="271328" cy="425278"/>
            </a:xfrm>
            <a:custGeom>
              <a:avLst/>
              <a:gdLst/>
              <a:ahLst/>
              <a:cxnLst/>
              <a:rect l="0" t="0" r="0" b="0"/>
              <a:pathLst>
                <a:path w="271328" h="425278">
                  <a:moveTo>
                    <a:pt x="0" y="4137"/>
                  </a:moveTo>
                  <a:lnTo>
                    <a:pt x="58617" y="9726"/>
                  </a:lnTo>
                  <a:lnTo>
                    <a:pt x="112791" y="13690"/>
                  </a:lnTo>
                  <a:lnTo>
                    <a:pt x="171672" y="14473"/>
                  </a:lnTo>
                  <a:lnTo>
                    <a:pt x="228103" y="9038"/>
                  </a:lnTo>
                  <a:lnTo>
                    <a:pt x="262168" y="0"/>
                  </a:lnTo>
                  <a:lnTo>
                    <a:pt x="268366" y="3719"/>
                  </a:lnTo>
                  <a:lnTo>
                    <a:pt x="271327" y="12047"/>
                  </a:lnTo>
                  <a:lnTo>
                    <a:pt x="270329" y="35728"/>
                  </a:lnTo>
                  <a:lnTo>
                    <a:pt x="250624" y="92179"/>
                  </a:lnTo>
                  <a:lnTo>
                    <a:pt x="224201" y="153719"/>
                  </a:lnTo>
                  <a:lnTo>
                    <a:pt x="189460" y="211514"/>
                  </a:lnTo>
                  <a:lnTo>
                    <a:pt x="167016" y="264639"/>
                  </a:lnTo>
                  <a:lnTo>
                    <a:pt x="142912" y="324569"/>
                  </a:lnTo>
                  <a:lnTo>
                    <a:pt x="121860" y="382680"/>
                  </a:lnTo>
                  <a:lnTo>
                    <a:pt x="115814" y="425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86520" y="579067"/>
              <a:ext cx="9066" cy="178985"/>
            </a:xfrm>
            <a:custGeom>
              <a:avLst/>
              <a:gdLst/>
              <a:ahLst/>
              <a:cxnLst/>
              <a:rect l="0" t="0" r="0" b="0"/>
              <a:pathLst>
                <a:path w="9066" h="178985">
                  <a:moveTo>
                    <a:pt x="9065" y="0"/>
                  </a:moveTo>
                  <a:lnTo>
                    <a:pt x="0" y="58617"/>
                  </a:lnTo>
                  <a:lnTo>
                    <a:pt x="6061" y="120026"/>
                  </a:lnTo>
                  <a:lnTo>
                    <a:pt x="906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90300" y="663295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14654"/>
                  </a:lnTo>
                  <a:lnTo>
                    <a:pt x="89374" y="20962"/>
                  </a:lnTo>
                  <a:lnTo>
                    <a:pt x="30046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02817" y="354898"/>
              <a:ext cx="413992" cy="511780"/>
            </a:xfrm>
            <a:custGeom>
              <a:avLst/>
              <a:gdLst/>
              <a:ahLst/>
              <a:cxnLst/>
              <a:rect l="0" t="0" r="0" b="0"/>
              <a:pathLst>
                <a:path w="413992" h="511780">
                  <a:moveTo>
                    <a:pt x="87608" y="45184"/>
                  </a:moveTo>
                  <a:lnTo>
                    <a:pt x="51691" y="99059"/>
                  </a:lnTo>
                  <a:lnTo>
                    <a:pt x="17309" y="150632"/>
                  </a:lnTo>
                  <a:lnTo>
                    <a:pt x="11496" y="154087"/>
                  </a:lnTo>
                  <a:lnTo>
                    <a:pt x="6451" y="152881"/>
                  </a:lnTo>
                  <a:lnTo>
                    <a:pt x="1918" y="148568"/>
                  </a:lnTo>
                  <a:lnTo>
                    <a:pt x="0" y="128177"/>
                  </a:lnTo>
                  <a:lnTo>
                    <a:pt x="4217" y="101957"/>
                  </a:lnTo>
                  <a:lnTo>
                    <a:pt x="32490" y="45728"/>
                  </a:lnTo>
                  <a:lnTo>
                    <a:pt x="58408" y="19349"/>
                  </a:lnTo>
                  <a:lnTo>
                    <a:pt x="88315" y="2305"/>
                  </a:lnTo>
                  <a:lnTo>
                    <a:pt x="108979" y="0"/>
                  </a:lnTo>
                  <a:lnTo>
                    <a:pt x="129861" y="4046"/>
                  </a:lnTo>
                  <a:lnTo>
                    <a:pt x="160179" y="19477"/>
                  </a:lnTo>
                  <a:lnTo>
                    <a:pt x="176793" y="32199"/>
                  </a:lnTo>
                  <a:lnTo>
                    <a:pt x="205354" y="75071"/>
                  </a:lnTo>
                  <a:lnTo>
                    <a:pt x="227318" y="129189"/>
                  </a:lnTo>
                  <a:lnTo>
                    <a:pt x="240723" y="174992"/>
                  </a:lnTo>
                  <a:lnTo>
                    <a:pt x="244109" y="229485"/>
                  </a:lnTo>
                  <a:lnTo>
                    <a:pt x="243943" y="292295"/>
                  </a:lnTo>
                  <a:lnTo>
                    <a:pt x="233999" y="347330"/>
                  </a:lnTo>
                  <a:lnTo>
                    <a:pt x="217326" y="402735"/>
                  </a:lnTo>
                  <a:lnTo>
                    <a:pt x="205721" y="433445"/>
                  </a:lnTo>
                  <a:lnTo>
                    <a:pt x="174724" y="472711"/>
                  </a:lnTo>
                  <a:lnTo>
                    <a:pt x="148514" y="494213"/>
                  </a:lnTo>
                  <a:lnTo>
                    <a:pt x="112933" y="509813"/>
                  </a:lnTo>
                  <a:lnTo>
                    <a:pt x="89505" y="511779"/>
                  </a:lnTo>
                  <a:lnTo>
                    <a:pt x="68564" y="507583"/>
                  </a:lnTo>
                  <a:lnTo>
                    <a:pt x="51458" y="497920"/>
                  </a:lnTo>
                  <a:lnTo>
                    <a:pt x="39175" y="482706"/>
                  </a:lnTo>
                  <a:lnTo>
                    <a:pt x="30987" y="463077"/>
                  </a:lnTo>
                  <a:lnTo>
                    <a:pt x="27547" y="426888"/>
                  </a:lnTo>
                  <a:lnTo>
                    <a:pt x="30888" y="404343"/>
                  </a:lnTo>
                  <a:lnTo>
                    <a:pt x="39392" y="385745"/>
                  </a:lnTo>
                  <a:lnTo>
                    <a:pt x="63915" y="354741"/>
                  </a:lnTo>
                  <a:lnTo>
                    <a:pt x="83707" y="346542"/>
                  </a:lnTo>
                  <a:lnTo>
                    <a:pt x="134540" y="341278"/>
                  </a:lnTo>
                  <a:lnTo>
                    <a:pt x="175733" y="351545"/>
                  </a:lnTo>
                  <a:lnTo>
                    <a:pt x="231574" y="374805"/>
                  </a:lnTo>
                  <a:lnTo>
                    <a:pt x="287664" y="391878"/>
                  </a:lnTo>
                  <a:lnTo>
                    <a:pt x="349393" y="400926"/>
                  </a:lnTo>
                  <a:lnTo>
                    <a:pt x="377092" y="395924"/>
                  </a:lnTo>
                  <a:lnTo>
                    <a:pt x="397592" y="387072"/>
                  </a:lnTo>
                  <a:lnTo>
                    <a:pt x="413991" y="371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90177" y="407552"/>
              <a:ext cx="238019" cy="392176"/>
            </a:xfrm>
            <a:custGeom>
              <a:avLst/>
              <a:gdLst/>
              <a:ahLst/>
              <a:cxnLst/>
              <a:rect l="0" t="0" r="0" b="0"/>
              <a:pathLst>
                <a:path w="238019" h="392176">
                  <a:moveTo>
                    <a:pt x="237201" y="55701"/>
                  </a:moveTo>
                  <a:lnTo>
                    <a:pt x="227626" y="79748"/>
                  </a:lnTo>
                  <a:lnTo>
                    <a:pt x="182892" y="141989"/>
                  </a:lnTo>
                  <a:lnTo>
                    <a:pt x="139910" y="199805"/>
                  </a:lnTo>
                  <a:lnTo>
                    <a:pt x="116641" y="245733"/>
                  </a:lnTo>
                  <a:lnTo>
                    <a:pt x="100779" y="298653"/>
                  </a:lnTo>
                  <a:lnTo>
                    <a:pt x="95850" y="326287"/>
                  </a:lnTo>
                  <a:lnTo>
                    <a:pt x="97559" y="354166"/>
                  </a:lnTo>
                  <a:lnTo>
                    <a:pt x="105338" y="375916"/>
                  </a:lnTo>
                  <a:lnTo>
                    <a:pt x="110688" y="384991"/>
                  </a:lnTo>
                  <a:lnTo>
                    <a:pt x="120103" y="389871"/>
                  </a:lnTo>
                  <a:lnTo>
                    <a:pt x="146163" y="392175"/>
                  </a:lnTo>
                  <a:lnTo>
                    <a:pt x="171003" y="386179"/>
                  </a:lnTo>
                  <a:lnTo>
                    <a:pt x="201599" y="369650"/>
                  </a:lnTo>
                  <a:lnTo>
                    <a:pt x="217868" y="354331"/>
                  </a:lnTo>
                  <a:lnTo>
                    <a:pt x="232898" y="331925"/>
                  </a:lnTo>
                  <a:lnTo>
                    <a:pt x="238018" y="303250"/>
                  </a:lnTo>
                  <a:lnTo>
                    <a:pt x="235224" y="273348"/>
                  </a:lnTo>
                  <a:lnTo>
                    <a:pt x="226184" y="248359"/>
                  </a:lnTo>
                  <a:lnTo>
                    <a:pt x="208128" y="228675"/>
                  </a:lnTo>
                  <a:lnTo>
                    <a:pt x="144898" y="188487"/>
                  </a:lnTo>
                  <a:lnTo>
                    <a:pt x="89593" y="155890"/>
                  </a:lnTo>
                  <a:lnTo>
                    <a:pt x="29160" y="125220"/>
                  </a:lnTo>
                  <a:lnTo>
                    <a:pt x="11767" y="111555"/>
                  </a:lnTo>
                  <a:lnTo>
                    <a:pt x="2477" y="91444"/>
                  </a:lnTo>
                  <a:lnTo>
                    <a:pt x="0" y="79530"/>
                  </a:lnTo>
                  <a:lnTo>
                    <a:pt x="3487" y="56933"/>
                  </a:lnTo>
                  <a:lnTo>
                    <a:pt x="7692" y="45994"/>
                  </a:lnTo>
                  <a:lnTo>
                    <a:pt x="24843" y="27600"/>
                  </a:lnTo>
                  <a:lnTo>
                    <a:pt x="68392" y="2317"/>
                  </a:lnTo>
                  <a:lnTo>
                    <a:pt x="92764" y="0"/>
                  </a:lnTo>
                  <a:lnTo>
                    <a:pt x="150807" y="11062"/>
                  </a:lnTo>
                  <a:lnTo>
                    <a:pt x="184558" y="24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25609" y="468193"/>
              <a:ext cx="270877" cy="334796"/>
            </a:xfrm>
            <a:custGeom>
              <a:avLst/>
              <a:gdLst/>
              <a:ahLst/>
              <a:cxnLst/>
              <a:rect l="0" t="0" r="0" b="0"/>
              <a:pathLst>
                <a:path w="270877" h="334796">
                  <a:moveTo>
                    <a:pt x="186038" y="5589"/>
                  </a:moveTo>
                  <a:lnTo>
                    <a:pt x="169271" y="0"/>
                  </a:lnTo>
                  <a:lnTo>
                    <a:pt x="151680" y="375"/>
                  </a:lnTo>
                  <a:lnTo>
                    <a:pt x="93040" y="4902"/>
                  </a:lnTo>
                  <a:lnTo>
                    <a:pt x="53328" y="7725"/>
                  </a:lnTo>
                  <a:lnTo>
                    <a:pt x="29960" y="16677"/>
                  </a:lnTo>
                  <a:lnTo>
                    <a:pt x="14115" y="31574"/>
                  </a:lnTo>
                  <a:lnTo>
                    <a:pt x="8252" y="40460"/>
                  </a:lnTo>
                  <a:lnTo>
                    <a:pt x="0" y="80912"/>
                  </a:lnTo>
                  <a:lnTo>
                    <a:pt x="5617" y="130172"/>
                  </a:lnTo>
                  <a:lnTo>
                    <a:pt x="11485" y="152206"/>
                  </a:lnTo>
                  <a:lnTo>
                    <a:pt x="15857" y="157146"/>
                  </a:lnTo>
                  <a:lnTo>
                    <a:pt x="21111" y="158100"/>
                  </a:lnTo>
                  <a:lnTo>
                    <a:pt x="26954" y="156396"/>
                  </a:lnTo>
                  <a:lnTo>
                    <a:pt x="83447" y="120780"/>
                  </a:lnTo>
                  <a:lnTo>
                    <a:pt x="137741" y="124052"/>
                  </a:lnTo>
                  <a:lnTo>
                    <a:pt x="166913" y="130769"/>
                  </a:lnTo>
                  <a:lnTo>
                    <a:pt x="197659" y="148874"/>
                  </a:lnTo>
                  <a:lnTo>
                    <a:pt x="251428" y="205024"/>
                  </a:lnTo>
                  <a:lnTo>
                    <a:pt x="266183" y="221348"/>
                  </a:lnTo>
                  <a:lnTo>
                    <a:pt x="269884" y="231317"/>
                  </a:lnTo>
                  <a:lnTo>
                    <a:pt x="270876" y="254871"/>
                  </a:lnTo>
                  <a:lnTo>
                    <a:pt x="259268" y="288851"/>
                  </a:lnTo>
                  <a:lnTo>
                    <a:pt x="241011" y="315556"/>
                  </a:lnTo>
                  <a:lnTo>
                    <a:pt x="221389" y="327796"/>
                  </a:lnTo>
                  <a:lnTo>
                    <a:pt x="198240" y="334795"/>
                  </a:lnTo>
                  <a:lnTo>
                    <a:pt x="176253" y="334007"/>
                  </a:lnTo>
                  <a:lnTo>
                    <a:pt x="114632" y="312454"/>
                  </a:lnTo>
                  <a:lnTo>
                    <a:pt x="70225" y="300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43357" y="579067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10528" y="58617"/>
                  </a:lnTo>
                  <a:lnTo>
                    <a:pt x="9359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27544" y="621181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2777" y="11453"/>
                  </a:lnTo>
                  <a:lnTo>
                    <a:pt x="90267" y="18211"/>
                  </a:lnTo>
                  <a:lnTo>
                    <a:pt x="39614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42341" y="294797"/>
              <a:ext cx="333700" cy="482250"/>
            </a:xfrm>
            <a:custGeom>
              <a:avLst/>
              <a:gdLst/>
              <a:ahLst/>
              <a:cxnLst/>
              <a:rect l="0" t="0" r="0" b="0"/>
              <a:pathLst>
                <a:path w="333700" h="482250">
                  <a:moveTo>
                    <a:pt x="138011" y="0"/>
                  </a:moveTo>
                  <a:lnTo>
                    <a:pt x="78683" y="50995"/>
                  </a:lnTo>
                  <a:lnTo>
                    <a:pt x="25932" y="110744"/>
                  </a:lnTo>
                  <a:lnTo>
                    <a:pt x="4717" y="132899"/>
                  </a:lnTo>
                  <a:lnTo>
                    <a:pt x="1185" y="133053"/>
                  </a:lnTo>
                  <a:lnTo>
                    <a:pt x="0" y="128477"/>
                  </a:lnTo>
                  <a:lnTo>
                    <a:pt x="380" y="120746"/>
                  </a:lnTo>
                  <a:lnTo>
                    <a:pt x="7042" y="105918"/>
                  </a:lnTo>
                  <a:lnTo>
                    <a:pt x="18971" y="91528"/>
                  </a:lnTo>
                  <a:lnTo>
                    <a:pt x="59684" y="56189"/>
                  </a:lnTo>
                  <a:lnTo>
                    <a:pt x="80582" y="48370"/>
                  </a:lnTo>
                  <a:lnTo>
                    <a:pt x="132126" y="43350"/>
                  </a:lnTo>
                  <a:lnTo>
                    <a:pt x="173442" y="48070"/>
                  </a:lnTo>
                  <a:lnTo>
                    <a:pt x="209730" y="62466"/>
                  </a:lnTo>
                  <a:lnTo>
                    <a:pt x="237120" y="87139"/>
                  </a:lnTo>
                  <a:lnTo>
                    <a:pt x="246401" y="109699"/>
                  </a:lnTo>
                  <a:lnTo>
                    <a:pt x="248875" y="122266"/>
                  </a:lnTo>
                  <a:lnTo>
                    <a:pt x="245385" y="148707"/>
                  </a:lnTo>
                  <a:lnTo>
                    <a:pt x="236036" y="173717"/>
                  </a:lnTo>
                  <a:lnTo>
                    <a:pt x="216448" y="200951"/>
                  </a:lnTo>
                  <a:lnTo>
                    <a:pt x="188938" y="222668"/>
                  </a:lnTo>
                  <a:lnTo>
                    <a:pt x="168834" y="232715"/>
                  </a:lnTo>
                  <a:lnTo>
                    <a:pt x="148201" y="234840"/>
                  </a:lnTo>
                  <a:lnTo>
                    <a:pt x="137785" y="233769"/>
                  </a:lnTo>
                  <a:lnTo>
                    <a:pt x="134351" y="231885"/>
                  </a:lnTo>
                  <a:lnTo>
                    <a:pt x="135571" y="229460"/>
                  </a:lnTo>
                  <a:lnTo>
                    <a:pt x="139893" y="226673"/>
                  </a:lnTo>
                  <a:lnTo>
                    <a:pt x="168335" y="222750"/>
                  </a:lnTo>
                  <a:lnTo>
                    <a:pt x="206397" y="227177"/>
                  </a:lnTo>
                  <a:lnTo>
                    <a:pt x="241722" y="241487"/>
                  </a:lnTo>
                  <a:lnTo>
                    <a:pt x="283930" y="275689"/>
                  </a:lnTo>
                  <a:lnTo>
                    <a:pt x="323357" y="332230"/>
                  </a:lnTo>
                  <a:lnTo>
                    <a:pt x="333699" y="378289"/>
                  </a:lnTo>
                  <a:lnTo>
                    <a:pt x="331173" y="423391"/>
                  </a:lnTo>
                  <a:lnTo>
                    <a:pt x="319787" y="445927"/>
                  </a:lnTo>
                  <a:lnTo>
                    <a:pt x="303028" y="462573"/>
                  </a:lnTo>
                  <a:lnTo>
                    <a:pt x="283882" y="473870"/>
                  </a:lnTo>
                  <a:lnTo>
                    <a:pt x="227353" y="482249"/>
                  </a:lnTo>
                  <a:lnTo>
                    <a:pt x="169914" y="480784"/>
                  </a:lnTo>
                  <a:lnTo>
                    <a:pt x="110194" y="467469"/>
                  </a:lnTo>
                  <a:lnTo>
                    <a:pt x="85369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75150" y="36849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6403" y="55141"/>
                  </a:lnTo>
                  <a:lnTo>
                    <a:pt x="1897" y="103556"/>
                  </a:lnTo>
                  <a:lnTo>
                    <a:pt x="563" y="160535"/>
                  </a:lnTo>
                  <a:lnTo>
                    <a:pt x="5756" y="216282"/>
                  </a:lnTo>
                  <a:lnTo>
                    <a:pt x="8416" y="27911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61573" y="334579"/>
              <a:ext cx="213661" cy="482049"/>
            </a:xfrm>
            <a:custGeom>
              <a:avLst/>
              <a:gdLst/>
              <a:ahLst/>
              <a:cxnLst/>
              <a:rect l="0" t="0" r="0" b="0"/>
              <a:pathLst>
                <a:path w="213661" h="482049">
                  <a:moveTo>
                    <a:pt x="182074" y="160260"/>
                  </a:moveTo>
                  <a:lnTo>
                    <a:pt x="152766" y="195158"/>
                  </a:lnTo>
                  <a:lnTo>
                    <a:pt x="118741" y="250138"/>
                  </a:lnTo>
                  <a:lnTo>
                    <a:pt x="97798" y="283987"/>
                  </a:lnTo>
                  <a:lnTo>
                    <a:pt x="75350" y="342237"/>
                  </a:lnTo>
                  <a:lnTo>
                    <a:pt x="60821" y="398804"/>
                  </a:lnTo>
                  <a:lnTo>
                    <a:pt x="57994" y="426936"/>
                  </a:lnTo>
                  <a:lnTo>
                    <a:pt x="67581" y="469082"/>
                  </a:lnTo>
                  <a:lnTo>
                    <a:pt x="76500" y="477276"/>
                  </a:lnTo>
                  <a:lnTo>
                    <a:pt x="88294" y="481568"/>
                  </a:lnTo>
                  <a:lnTo>
                    <a:pt x="114658" y="482048"/>
                  </a:lnTo>
                  <a:lnTo>
                    <a:pt x="138074" y="474462"/>
                  </a:lnTo>
                  <a:lnTo>
                    <a:pt x="157059" y="457053"/>
                  </a:lnTo>
                  <a:lnTo>
                    <a:pt x="182722" y="413338"/>
                  </a:lnTo>
                  <a:lnTo>
                    <a:pt x="189676" y="375886"/>
                  </a:lnTo>
                  <a:lnTo>
                    <a:pt x="183619" y="329715"/>
                  </a:lnTo>
                  <a:lnTo>
                    <a:pt x="167778" y="276205"/>
                  </a:lnTo>
                  <a:lnTo>
                    <a:pt x="108583" y="212914"/>
                  </a:lnTo>
                  <a:lnTo>
                    <a:pt x="45222" y="164387"/>
                  </a:lnTo>
                  <a:lnTo>
                    <a:pt x="19213" y="142895"/>
                  </a:lnTo>
                  <a:lnTo>
                    <a:pt x="2278" y="116120"/>
                  </a:lnTo>
                  <a:lnTo>
                    <a:pt x="0" y="93069"/>
                  </a:lnTo>
                  <a:lnTo>
                    <a:pt x="4056" y="67226"/>
                  </a:lnTo>
                  <a:lnTo>
                    <a:pt x="13658" y="40143"/>
                  </a:lnTo>
                  <a:lnTo>
                    <a:pt x="28844" y="21867"/>
                  </a:lnTo>
                  <a:lnTo>
                    <a:pt x="67189" y="602"/>
                  </a:lnTo>
                  <a:lnTo>
                    <a:pt x="109300" y="0"/>
                  </a:lnTo>
                  <a:lnTo>
                    <a:pt x="147643" y="7231"/>
                  </a:lnTo>
                  <a:lnTo>
                    <a:pt x="167161" y="19717"/>
                  </a:lnTo>
                  <a:lnTo>
                    <a:pt x="191304" y="49597"/>
                  </a:lnTo>
                  <a:lnTo>
                    <a:pt x="203724" y="73642"/>
                  </a:lnTo>
                  <a:lnTo>
                    <a:pt x="213660" y="118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68538" y="1958300"/>
            <a:ext cx="638254" cy="333826"/>
            <a:chOff x="568538" y="1958300"/>
            <a:chExt cx="638254" cy="333826"/>
          </a:xfrm>
        </p:grpSpPr>
        <p:sp>
          <p:nvSpPr>
            <p:cNvPr id="22" name="Freeform 21"/>
            <p:cNvSpPr/>
            <p:nvPr/>
          </p:nvSpPr>
          <p:spPr>
            <a:xfrm>
              <a:off x="568538" y="1958300"/>
              <a:ext cx="213912" cy="333826"/>
            </a:xfrm>
            <a:custGeom>
              <a:avLst/>
              <a:gdLst/>
              <a:ahLst/>
              <a:cxnLst/>
              <a:rect l="0" t="0" r="0" b="0"/>
              <a:pathLst>
                <a:path w="213912" h="333826">
                  <a:moveTo>
                    <a:pt x="73700" y="0"/>
                  </a:moveTo>
                  <a:lnTo>
                    <a:pt x="49653" y="17981"/>
                  </a:lnTo>
                  <a:lnTo>
                    <a:pt x="14107" y="58563"/>
                  </a:lnTo>
                  <a:lnTo>
                    <a:pt x="10575" y="58929"/>
                  </a:lnTo>
                  <a:lnTo>
                    <a:pt x="9389" y="54494"/>
                  </a:lnTo>
                  <a:lnTo>
                    <a:pt x="9769" y="46858"/>
                  </a:lnTo>
                  <a:lnTo>
                    <a:pt x="19550" y="32134"/>
                  </a:lnTo>
                  <a:lnTo>
                    <a:pt x="35595" y="18961"/>
                  </a:lnTo>
                  <a:lnTo>
                    <a:pt x="54425" y="9207"/>
                  </a:lnTo>
                  <a:lnTo>
                    <a:pt x="90346" y="2728"/>
                  </a:lnTo>
                  <a:lnTo>
                    <a:pt x="100005" y="5328"/>
                  </a:lnTo>
                  <a:lnTo>
                    <a:pt x="107614" y="10571"/>
                  </a:lnTo>
                  <a:lnTo>
                    <a:pt x="119189" y="25755"/>
                  </a:lnTo>
                  <a:lnTo>
                    <a:pt x="128232" y="44202"/>
                  </a:lnTo>
                  <a:lnTo>
                    <a:pt x="129912" y="67219"/>
                  </a:lnTo>
                  <a:lnTo>
                    <a:pt x="125589" y="91876"/>
                  </a:lnTo>
                  <a:lnTo>
                    <a:pt x="110001" y="124319"/>
                  </a:lnTo>
                  <a:lnTo>
                    <a:pt x="97243" y="141430"/>
                  </a:lnTo>
                  <a:lnTo>
                    <a:pt x="71317" y="158629"/>
                  </a:lnTo>
                  <a:lnTo>
                    <a:pt x="67432" y="159565"/>
                  </a:lnTo>
                  <a:lnTo>
                    <a:pt x="67182" y="157849"/>
                  </a:lnTo>
                  <a:lnTo>
                    <a:pt x="69354" y="154366"/>
                  </a:lnTo>
                  <a:lnTo>
                    <a:pt x="84247" y="150495"/>
                  </a:lnTo>
                  <a:lnTo>
                    <a:pt x="105294" y="149945"/>
                  </a:lnTo>
                  <a:lnTo>
                    <a:pt x="126346" y="153600"/>
                  </a:lnTo>
                  <a:lnTo>
                    <a:pt x="152340" y="167824"/>
                  </a:lnTo>
                  <a:lnTo>
                    <a:pt x="196350" y="221967"/>
                  </a:lnTo>
                  <a:lnTo>
                    <a:pt x="211946" y="252941"/>
                  </a:lnTo>
                  <a:lnTo>
                    <a:pt x="213911" y="273855"/>
                  </a:lnTo>
                  <a:lnTo>
                    <a:pt x="209716" y="293679"/>
                  </a:lnTo>
                  <a:lnTo>
                    <a:pt x="200052" y="310288"/>
                  </a:lnTo>
                  <a:lnTo>
                    <a:pt x="181719" y="322350"/>
                  </a:lnTo>
                  <a:lnTo>
                    <a:pt x="157973" y="330440"/>
                  </a:lnTo>
                  <a:lnTo>
                    <a:pt x="118297" y="333825"/>
                  </a:lnTo>
                  <a:lnTo>
                    <a:pt x="78075" y="326769"/>
                  </a:lnTo>
                  <a:lnTo>
                    <a:pt x="21634" y="303023"/>
                  </a:lnTo>
                  <a:lnTo>
                    <a:pt x="9615" y="295334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05450" y="20951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7948" y="1963423"/>
              <a:ext cx="148344" cy="300204"/>
            </a:xfrm>
            <a:custGeom>
              <a:avLst/>
              <a:gdLst/>
              <a:ahLst/>
              <a:cxnLst/>
              <a:rect l="0" t="0" r="0" b="0"/>
              <a:pathLst>
                <a:path w="148344" h="300204">
                  <a:moveTo>
                    <a:pt x="119088" y="110691"/>
                  </a:moveTo>
                  <a:lnTo>
                    <a:pt x="134729" y="92710"/>
                  </a:lnTo>
                  <a:lnTo>
                    <a:pt x="142807" y="75793"/>
                  </a:lnTo>
                  <a:lnTo>
                    <a:pt x="148343" y="40949"/>
                  </a:lnTo>
                  <a:lnTo>
                    <a:pt x="145610" y="30271"/>
                  </a:lnTo>
                  <a:lnTo>
                    <a:pt x="133215" y="12168"/>
                  </a:lnTo>
                  <a:lnTo>
                    <a:pt x="112888" y="2562"/>
                  </a:lnTo>
                  <a:lnTo>
                    <a:pt x="100917" y="0"/>
                  </a:lnTo>
                  <a:lnTo>
                    <a:pt x="78256" y="3393"/>
                  </a:lnTo>
                  <a:lnTo>
                    <a:pt x="57657" y="13870"/>
                  </a:lnTo>
                  <a:lnTo>
                    <a:pt x="18004" y="59163"/>
                  </a:lnTo>
                  <a:lnTo>
                    <a:pt x="2049" y="89964"/>
                  </a:lnTo>
                  <a:lnTo>
                    <a:pt x="0" y="113957"/>
                  </a:lnTo>
                  <a:lnTo>
                    <a:pt x="1092" y="126906"/>
                  </a:lnTo>
                  <a:lnTo>
                    <a:pt x="5329" y="136709"/>
                  </a:lnTo>
                  <a:lnTo>
                    <a:pt x="19395" y="150720"/>
                  </a:lnTo>
                  <a:lnTo>
                    <a:pt x="28060" y="153755"/>
                  </a:lnTo>
                  <a:lnTo>
                    <a:pt x="47045" y="154007"/>
                  </a:lnTo>
                  <a:lnTo>
                    <a:pt x="64062" y="143980"/>
                  </a:lnTo>
                  <a:lnTo>
                    <a:pt x="94051" y="114537"/>
                  </a:lnTo>
                  <a:lnTo>
                    <a:pt x="100057" y="113255"/>
                  </a:lnTo>
                  <a:lnTo>
                    <a:pt x="105231" y="115909"/>
                  </a:lnTo>
                  <a:lnTo>
                    <a:pt x="109850" y="121189"/>
                  </a:lnTo>
                  <a:lnTo>
                    <a:pt x="116351" y="156565"/>
                  </a:lnTo>
                  <a:lnTo>
                    <a:pt x="118547" y="212516"/>
                  </a:lnTo>
                  <a:lnTo>
                    <a:pt x="118981" y="265508"/>
                  </a:lnTo>
                  <a:lnTo>
                    <a:pt x="119088" y="300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65691" y="1967392"/>
              <a:ext cx="141101" cy="312084"/>
            </a:xfrm>
            <a:custGeom>
              <a:avLst/>
              <a:gdLst/>
              <a:ahLst/>
              <a:cxnLst/>
              <a:rect l="0" t="0" r="0" b="0"/>
              <a:pathLst>
                <a:path w="141101" h="312084">
                  <a:moveTo>
                    <a:pt x="113500" y="64608"/>
                  </a:moveTo>
                  <a:lnTo>
                    <a:pt x="78753" y="118483"/>
                  </a:lnTo>
                  <a:lnTo>
                    <a:pt x="46942" y="180529"/>
                  </a:lnTo>
                  <a:lnTo>
                    <a:pt x="26241" y="233078"/>
                  </a:lnTo>
                  <a:lnTo>
                    <a:pt x="20965" y="270242"/>
                  </a:lnTo>
                  <a:lnTo>
                    <a:pt x="25970" y="290922"/>
                  </a:lnTo>
                  <a:lnTo>
                    <a:pt x="30580" y="299712"/>
                  </a:lnTo>
                  <a:lnTo>
                    <a:pt x="38333" y="305571"/>
                  </a:lnTo>
                  <a:lnTo>
                    <a:pt x="59426" y="312083"/>
                  </a:lnTo>
                  <a:lnTo>
                    <a:pt x="69262" y="311479"/>
                  </a:lnTo>
                  <a:lnTo>
                    <a:pt x="86430" y="304570"/>
                  </a:lnTo>
                  <a:lnTo>
                    <a:pt x="130828" y="267658"/>
                  </a:lnTo>
                  <a:lnTo>
                    <a:pt x="138749" y="247659"/>
                  </a:lnTo>
                  <a:lnTo>
                    <a:pt x="141100" y="224343"/>
                  </a:lnTo>
                  <a:lnTo>
                    <a:pt x="138245" y="202281"/>
                  </a:lnTo>
                  <a:lnTo>
                    <a:pt x="133506" y="193825"/>
                  </a:lnTo>
                  <a:lnTo>
                    <a:pt x="118882" y="181309"/>
                  </a:lnTo>
                  <a:lnTo>
                    <a:pt x="60406" y="156240"/>
                  </a:lnTo>
                  <a:lnTo>
                    <a:pt x="34728" y="139851"/>
                  </a:lnTo>
                  <a:lnTo>
                    <a:pt x="22728" y="123786"/>
                  </a:lnTo>
                  <a:lnTo>
                    <a:pt x="5493" y="84876"/>
                  </a:lnTo>
                  <a:lnTo>
                    <a:pt x="0" y="48256"/>
                  </a:lnTo>
                  <a:lnTo>
                    <a:pt x="2738" y="37329"/>
                  </a:lnTo>
                  <a:lnTo>
                    <a:pt x="15140" y="18948"/>
                  </a:lnTo>
                  <a:lnTo>
                    <a:pt x="41852" y="1036"/>
                  </a:lnTo>
                  <a:lnTo>
                    <a:pt x="50527" y="0"/>
                  </a:lnTo>
                  <a:lnTo>
                    <a:pt x="66405" y="5087"/>
                  </a:lnTo>
                  <a:lnTo>
                    <a:pt x="102972" y="224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06827" y="2526839"/>
            <a:ext cx="642882" cy="960928"/>
            <a:chOff x="606827" y="2526839"/>
            <a:chExt cx="642882" cy="960928"/>
          </a:xfrm>
        </p:grpSpPr>
        <p:sp>
          <p:nvSpPr>
            <p:cNvPr id="27" name="Freeform 26"/>
            <p:cNvSpPr/>
            <p:nvPr/>
          </p:nvSpPr>
          <p:spPr>
            <a:xfrm>
              <a:off x="606827" y="2556492"/>
              <a:ext cx="203868" cy="351785"/>
            </a:xfrm>
            <a:custGeom>
              <a:avLst/>
              <a:gdLst/>
              <a:ahLst/>
              <a:cxnLst/>
              <a:rect l="0" t="0" r="0" b="0"/>
              <a:pathLst>
                <a:path w="203868" h="351785">
                  <a:moveTo>
                    <a:pt x="35411" y="12461"/>
                  </a:moveTo>
                  <a:lnTo>
                    <a:pt x="10217" y="66336"/>
                  </a:lnTo>
                  <a:lnTo>
                    <a:pt x="0" y="90035"/>
                  </a:lnTo>
                  <a:lnTo>
                    <a:pt x="3342" y="77950"/>
                  </a:lnTo>
                  <a:lnTo>
                    <a:pt x="23851" y="26848"/>
                  </a:lnTo>
                  <a:lnTo>
                    <a:pt x="39632" y="9887"/>
                  </a:lnTo>
                  <a:lnTo>
                    <a:pt x="48753" y="3726"/>
                  </a:lnTo>
                  <a:lnTo>
                    <a:pt x="68247" y="0"/>
                  </a:lnTo>
                  <a:lnTo>
                    <a:pt x="78359" y="644"/>
                  </a:lnTo>
                  <a:lnTo>
                    <a:pt x="95833" y="10719"/>
                  </a:lnTo>
                  <a:lnTo>
                    <a:pt x="110228" y="26894"/>
                  </a:lnTo>
                  <a:lnTo>
                    <a:pt x="124909" y="58072"/>
                  </a:lnTo>
                  <a:lnTo>
                    <a:pt x="137231" y="116703"/>
                  </a:lnTo>
                  <a:lnTo>
                    <a:pt x="140011" y="179281"/>
                  </a:lnTo>
                  <a:lnTo>
                    <a:pt x="134904" y="225016"/>
                  </a:lnTo>
                  <a:lnTo>
                    <a:pt x="111005" y="285077"/>
                  </a:lnTo>
                  <a:lnTo>
                    <a:pt x="89857" y="328094"/>
                  </a:lnTo>
                  <a:lnTo>
                    <a:pt x="73647" y="343035"/>
                  </a:lnTo>
                  <a:lnTo>
                    <a:pt x="64411" y="348657"/>
                  </a:lnTo>
                  <a:lnTo>
                    <a:pt x="44790" y="351784"/>
                  </a:lnTo>
                  <a:lnTo>
                    <a:pt x="34645" y="350981"/>
                  </a:lnTo>
                  <a:lnTo>
                    <a:pt x="27881" y="345765"/>
                  </a:lnTo>
                  <a:lnTo>
                    <a:pt x="20366" y="327493"/>
                  </a:lnTo>
                  <a:lnTo>
                    <a:pt x="21724" y="290897"/>
                  </a:lnTo>
                  <a:lnTo>
                    <a:pt x="29718" y="270351"/>
                  </a:lnTo>
                  <a:lnTo>
                    <a:pt x="35125" y="261597"/>
                  </a:lnTo>
                  <a:lnTo>
                    <a:pt x="43409" y="255761"/>
                  </a:lnTo>
                  <a:lnTo>
                    <a:pt x="65092" y="249276"/>
                  </a:lnTo>
                  <a:lnTo>
                    <a:pt x="98018" y="251214"/>
                  </a:lnTo>
                  <a:lnTo>
                    <a:pt x="147820" y="260010"/>
                  </a:lnTo>
                  <a:lnTo>
                    <a:pt x="179461" y="255565"/>
                  </a:lnTo>
                  <a:lnTo>
                    <a:pt x="203867" y="244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9935" y="2526839"/>
              <a:ext cx="187742" cy="255715"/>
            </a:xfrm>
            <a:custGeom>
              <a:avLst/>
              <a:gdLst/>
              <a:ahLst/>
              <a:cxnLst/>
              <a:rect l="0" t="0" r="0" b="0"/>
              <a:pathLst>
                <a:path w="187742" h="255715">
                  <a:moveTo>
                    <a:pt x="108158" y="0"/>
                  </a:moveTo>
                  <a:lnTo>
                    <a:pt x="70680" y="8333"/>
                  </a:lnTo>
                  <a:lnTo>
                    <a:pt x="19256" y="10095"/>
                  </a:lnTo>
                  <a:lnTo>
                    <a:pt x="10286" y="14919"/>
                  </a:lnTo>
                  <a:lnTo>
                    <a:pt x="4305" y="22814"/>
                  </a:lnTo>
                  <a:lnTo>
                    <a:pt x="318" y="32757"/>
                  </a:lnTo>
                  <a:lnTo>
                    <a:pt x="0" y="41725"/>
                  </a:lnTo>
                  <a:lnTo>
                    <a:pt x="16764" y="85794"/>
                  </a:lnTo>
                  <a:lnTo>
                    <a:pt x="22662" y="89951"/>
                  </a:lnTo>
                  <a:lnTo>
                    <a:pt x="30104" y="90383"/>
                  </a:lnTo>
                  <a:lnTo>
                    <a:pt x="77385" y="78973"/>
                  </a:lnTo>
                  <a:lnTo>
                    <a:pt x="97991" y="81112"/>
                  </a:lnTo>
                  <a:lnTo>
                    <a:pt x="115727" y="89082"/>
                  </a:lnTo>
                  <a:lnTo>
                    <a:pt x="160627" y="115066"/>
                  </a:lnTo>
                  <a:lnTo>
                    <a:pt x="176711" y="135758"/>
                  </a:lnTo>
                  <a:lnTo>
                    <a:pt x="185419" y="160553"/>
                  </a:lnTo>
                  <a:lnTo>
                    <a:pt x="187741" y="173716"/>
                  </a:lnTo>
                  <a:lnTo>
                    <a:pt x="184082" y="197700"/>
                  </a:lnTo>
                  <a:lnTo>
                    <a:pt x="168869" y="227813"/>
                  </a:lnTo>
                  <a:lnTo>
                    <a:pt x="162670" y="236104"/>
                  </a:lnTo>
                  <a:lnTo>
                    <a:pt x="143304" y="248435"/>
                  </a:lnTo>
                  <a:lnTo>
                    <a:pt x="131588" y="253361"/>
                  </a:lnTo>
                  <a:lnTo>
                    <a:pt x="106093" y="255714"/>
                  </a:lnTo>
                  <a:lnTo>
                    <a:pt x="80334" y="251691"/>
                  </a:lnTo>
                  <a:lnTo>
                    <a:pt x="3445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84435" y="2526839"/>
              <a:ext cx="165274" cy="326384"/>
            </a:xfrm>
            <a:custGeom>
              <a:avLst/>
              <a:gdLst/>
              <a:ahLst/>
              <a:cxnLst/>
              <a:rect l="0" t="0" r="0" b="0"/>
              <a:pathLst>
                <a:path w="165274" h="326384">
                  <a:moveTo>
                    <a:pt x="0" y="0"/>
                  </a:moveTo>
                  <a:lnTo>
                    <a:pt x="16767" y="5589"/>
                  </a:lnTo>
                  <a:lnTo>
                    <a:pt x="34358" y="5214"/>
                  </a:lnTo>
                  <a:lnTo>
                    <a:pt x="53875" y="3487"/>
                  </a:lnTo>
                  <a:lnTo>
                    <a:pt x="111036" y="9370"/>
                  </a:lnTo>
                  <a:lnTo>
                    <a:pt x="151573" y="10185"/>
                  </a:lnTo>
                  <a:lnTo>
                    <a:pt x="159540" y="14979"/>
                  </a:lnTo>
                  <a:lnTo>
                    <a:pt x="163682" y="22854"/>
                  </a:lnTo>
                  <a:lnTo>
                    <a:pt x="165273" y="32784"/>
                  </a:lnTo>
                  <a:lnTo>
                    <a:pt x="160802" y="53175"/>
                  </a:lnTo>
                  <a:lnTo>
                    <a:pt x="139589" y="112591"/>
                  </a:lnTo>
                  <a:lnTo>
                    <a:pt x="113817" y="173621"/>
                  </a:lnTo>
                  <a:lnTo>
                    <a:pt x="94956" y="234040"/>
                  </a:lnTo>
                  <a:lnTo>
                    <a:pt x="77235" y="292559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7220" y="3147491"/>
              <a:ext cx="225589" cy="340276"/>
            </a:xfrm>
            <a:custGeom>
              <a:avLst/>
              <a:gdLst/>
              <a:ahLst/>
              <a:cxnLst/>
              <a:rect l="0" t="0" r="0" b="0"/>
              <a:pathLst>
                <a:path w="225589" h="340276">
                  <a:moveTo>
                    <a:pt x="57132" y="11058"/>
                  </a:moveTo>
                  <a:lnTo>
                    <a:pt x="41491" y="37444"/>
                  </a:lnTo>
                  <a:lnTo>
                    <a:pt x="16699" y="94370"/>
                  </a:lnTo>
                  <a:lnTo>
                    <a:pt x="13799" y="97015"/>
                  </a:lnTo>
                  <a:lnTo>
                    <a:pt x="13035" y="94099"/>
                  </a:lnTo>
                  <a:lnTo>
                    <a:pt x="20215" y="55797"/>
                  </a:lnTo>
                  <a:lnTo>
                    <a:pt x="35145" y="27953"/>
                  </a:lnTo>
                  <a:lnTo>
                    <a:pt x="54387" y="4886"/>
                  </a:lnTo>
                  <a:lnTo>
                    <a:pt x="62321" y="1094"/>
                  </a:lnTo>
                  <a:lnTo>
                    <a:pt x="80495" y="0"/>
                  </a:lnTo>
                  <a:lnTo>
                    <a:pt x="89085" y="4856"/>
                  </a:lnTo>
                  <a:lnTo>
                    <a:pt x="104868" y="22730"/>
                  </a:lnTo>
                  <a:lnTo>
                    <a:pt x="121319" y="53510"/>
                  </a:lnTo>
                  <a:lnTo>
                    <a:pt x="128013" y="90447"/>
                  </a:lnTo>
                  <a:lnTo>
                    <a:pt x="123039" y="144849"/>
                  </a:lnTo>
                  <a:lnTo>
                    <a:pt x="117724" y="197536"/>
                  </a:lnTo>
                  <a:lnTo>
                    <a:pt x="105755" y="247675"/>
                  </a:lnTo>
                  <a:lnTo>
                    <a:pt x="83721" y="300299"/>
                  </a:lnTo>
                  <a:lnTo>
                    <a:pt x="70509" y="319374"/>
                  </a:lnTo>
                  <a:lnTo>
                    <a:pt x="53719" y="332531"/>
                  </a:lnTo>
                  <a:lnTo>
                    <a:pt x="44328" y="337677"/>
                  </a:lnTo>
                  <a:lnTo>
                    <a:pt x="24535" y="340275"/>
                  </a:lnTo>
                  <a:lnTo>
                    <a:pt x="14344" y="339331"/>
                  </a:lnTo>
                  <a:lnTo>
                    <a:pt x="7549" y="334022"/>
                  </a:lnTo>
                  <a:lnTo>
                    <a:pt x="0" y="315644"/>
                  </a:lnTo>
                  <a:lnTo>
                    <a:pt x="327" y="306533"/>
                  </a:lnTo>
                  <a:lnTo>
                    <a:pt x="6929" y="290169"/>
                  </a:lnTo>
                  <a:lnTo>
                    <a:pt x="23800" y="267802"/>
                  </a:lnTo>
                  <a:lnTo>
                    <a:pt x="43097" y="259697"/>
                  </a:lnTo>
                  <a:lnTo>
                    <a:pt x="66102" y="257265"/>
                  </a:lnTo>
                  <a:lnTo>
                    <a:pt x="120098" y="268247"/>
                  </a:lnTo>
                  <a:lnTo>
                    <a:pt x="162376" y="286382"/>
                  </a:lnTo>
                  <a:lnTo>
                    <a:pt x="183456" y="286282"/>
                  </a:lnTo>
                  <a:lnTo>
                    <a:pt x="225588" y="27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7594" y="3133721"/>
              <a:ext cx="164336" cy="295804"/>
            </a:xfrm>
            <a:custGeom>
              <a:avLst/>
              <a:gdLst/>
              <a:ahLst/>
              <a:cxnLst/>
              <a:rect l="0" t="0" r="0" b="0"/>
              <a:pathLst>
                <a:path w="164336" h="295804">
                  <a:moveTo>
                    <a:pt x="161027" y="66942"/>
                  </a:moveTo>
                  <a:lnTo>
                    <a:pt x="135833" y="128052"/>
                  </a:lnTo>
                  <a:lnTo>
                    <a:pt x="115783" y="182484"/>
                  </a:lnTo>
                  <a:lnTo>
                    <a:pt x="85315" y="245902"/>
                  </a:lnTo>
                  <a:lnTo>
                    <a:pt x="79322" y="283094"/>
                  </a:lnTo>
                  <a:lnTo>
                    <a:pt x="83161" y="290592"/>
                  </a:lnTo>
                  <a:lnTo>
                    <a:pt x="90399" y="294421"/>
                  </a:lnTo>
                  <a:lnTo>
                    <a:pt x="99904" y="295803"/>
                  </a:lnTo>
                  <a:lnTo>
                    <a:pt x="116704" y="291100"/>
                  </a:lnTo>
                  <a:lnTo>
                    <a:pt x="131969" y="280042"/>
                  </a:lnTo>
                  <a:lnTo>
                    <a:pt x="152547" y="254085"/>
                  </a:lnTo>
                  <a:lnTo>
                    <a:pt x="162328" y="234345"/>
                  </a:lnTo>
                  <a:lnTo>
                    <a:pt x="164335" y="213873"/>
                  </a:lnTo>
                  <a:lnTo>
                    <a:pt x="160158" y="194246"/>
                  </a:lnTo>
                  <a:lnTo>
                    <a:pt x="138412" y="162582"/>
                  </a:lnTo>
                  <a:lnTo>
                    <a:pt x="124070" y="149223"/>
                  </a:lnTo>
                  <a:lnTo>
                    <a:pt x="65799" y="116304"/>
                  </a:lnTo>
                  <a:lnTo>
                    <a:pt x="27183" y="96146"/>
                  </a:lnTo>
                  <a:lnTo>
                    <a:pt x="12634" y="82261"/>
                  </a:lnTo>
                  <a:lnTo>
                    <a:pt x="2268" y="64392"/>
                  </a:lnTo>
                  <a:lnTo>
                    <a:pt x="0" y="44752"/>
                  </a:lnTo>
                  <a:lnTo>
                    <a:pt x="1034" y="34601"/>
                  </a:lnTo>
                  <a:lnTo>
                    <a:pt x="5232" y="26664"/>
                  </a:lnTo>
                  <a:lnTo>
                    <a:pt x="19255" y="14725"/>
                  </a:lnTo>
                  <a:lnTo>
                    <a:pt x="46881" y="1427"/>
                  </a:lnTo>
                  <a:lnTo>
                    <a:pt x="67012" y="0"/>
                  </a:lnTo>
                  <a:lnTo>
                    <a:pt x="86487" y="4435"/>
                  </a:lnTo>
                  <a:lnTo>
                    <a:pt x="129442" y="35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42304" y="3116435"/>
              <a:ext cx="160208" cy="252685"/>
            </a:xfrm>
            <a:custGeom>
              <a:avLst/>
              <a:gdLst/>
              <a:ahLst/>
              <a:cxnLst/>
              <a:rect l="0" t="0" r="0" b="0"/>
              <a:pathLst>
                <a:path w="160208" h="252685">
                  <a:moveTo>
                    <a:pt x="157944" y="0"/>
                  </a:moveTo>
                  <a:lnTo>
                    <a:pt x="115252" y="3119"/>
                  </a:lnTo>
                  <a:lnTo>
                    <a:pt x="55876" y="10722"/>
                  </a:lnTo>
                  <a:lnTo>
                    <a:pt x="23197" y="19815"/>
                  </a:lnTo>
                  <a:lnTo>
                    <a:pt x="6030" y="30643"/>
                  </a:lnTo>
                  <a:lnTo>
                    <a:pt x="1686" y="40316"/>
                  </a:lnTo>
                  <a:lnTo>
                    <a:pt x="0" y="94748"/>
                  </a:lnTo>
                  <a:lnTo>
                    <a:pt x="5603" y="145317"/>
                  </a:lnTo>
                  <a:lnTo>
                    <a:pt x="8420" y="149521"/>
                  </a:lnTo>
                  <a:lnTo>
                    <a:pt x="11468" y="148813"/>
                  </a:lnTo>
                  <a:lnTo>
                    <a:pt x="14670" y="144832"/>
                  </a:lnTo>
                  <a:lnTo>
                    <a:pt x="45025" y="130038"/>
                  </a:lnTo>
                  <a:lnTo>
                    <a:pt x="64474" y="122915"/>
                  </a:lnTo>
                  <a:lnTo>
                    <a:pt x="100744" y="123507"/>
                  </a:lnTo>
                  <a:lnTo>
                    <a:pt x="135537" y="136680"/>
                  </a:lnTo>
                  <a:lnTo>
                    <a:pt x="151105" y="155113"/>
                  </a:lnTo>
                  <a:lnTo>
                    <a:pt x="156894" y="166580"/>
                  </a:lnTo>
                  <a:lnTo>
                    <a:pt x="160207" y="188679"/>
                  </a:lnTo>
                  <a:lnTo>
                    <a:pt x="156610" y="209029"/>
                  </a:lnTo>
                  <a:lnTo>
                    <a:pt x="147213" y="225873"/>
                  </a:lnTo>
                  <a:lnTo>
                    <a:pt x="132118" y="238038"/>
                  </a:lnTo>
                  <a:lnTo>
                    <a:pt x="123179" y="242920"/>
                  </a:lnTo>
                  <a:lnTo>
                    <a:pt x="62870" y="251398"/>
                  </a:lnTo>
                  <a:lnTo>
                    <a:pt x="4213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84269" y="3684755"/>
            <a:ext cx="905452" cy="579287"/>
            <a:chOff x="284269" y="3684755"/>
            <a:chExt cx="905452" cy="579287"/>
          </a:xfrm>
        </p:grpSpPr>
        <p:sp>
          <p:nvSpPr>
            <p:cNvPr id="34" name="Freeform 33"/>
            <p:cNvSpPr/>
            <p:nvPr/>
          </p:nvSpPr>
          <p:spPr>
            <a:xfrm>
              <a:off x="600124" y="3768540"/>
              <a:ext cx="151369" cy="302816"/>
            </a:xfrm>
            <a:custGeom>
              <a:avLst/>
              <a:gdLst/>
              <a:ahLst/>
              <a:cxnLst/>
              <a:rect l="0" t="0" r="0" b="0"/>
              <a:pathLst>
                <a:path w="151369" h="302816">
                  <a:moveTo>
                    <a:pt x="52642" y="11190"/>
                  </a:moveTo>
                  <a:lnTo>
                    <a:pt x="34684" y="65065"/>
                  </a:lnTo>
                  <a:lnTo>
                    <a:pt x="27893" y="85437"/>
                  </a:lnTo>
                  <a:lnTo>
                    <a:pt x="24445" y="88764"/>
                  </a:lnTo>
                  <a:lnTo>
                    <a:pt x="20976" y="87473"/>
                  </a:lnTo>
                  <a:lnTo>
                    <a:pt x="17493" y="83102"/>
                  </a:lnTo>
                  <a:lnTo>
                    <a:pt x="17511" y="75509"/>
                  </a:lnTo>
                  <a:lnTo>
                    <a:pt x="28715" y="43636"/>
                  </a:lnTo>
                  <a:lnTo>
                    <a:pt x="40448" y="22101"/>
                  </a:lnTo>
                  <a:lnTo>
                    <a:pt x="56581" y="7071"/>
                  </a:lnTo>
                  <a:lnTo>
                    <a:pt x="65797" y="1425"/>
                  </a:lnTo>
                  <a:lnTo>
                    <a:pt x="74280" y="0"/>
                  </a:lnTo>
                  <a:lnTo>
                    <a:pt x="82276" y="1391"/>
                  </a:lnTo>
                  <a:lnTo>
                    <a:pt x="89945" y="4657"/>
                  </a:lnTo>
                  <a:lnTo>
                    <a:pt x="93889" y="11514"/>
                  </a:lnTo>
                  <a:lnTo>
                    <a:pt x="95151" y="31611"/>
                  </a:lnTo>
                  <a:lnTo>
                    <a:pt x="83695" y="63644"/>
                  </a:lnTo>
                  <a:lnTo>
                    <a:pt x="65483" y="89773"/>
                  </a:lnTo>
                  <a:lnTo>
                    <a:pt x="64712" y="93995"/>
                  </a:lnTo>
                  <a:lnTo>
                    <a:pt x="67708" y="95639"/>
                  </a:lnTo>
                  <a:lnTo>
                    <a:pt x="73215" y="95565"/>
                  </a:lnTo>
                  <a:lnTo>
                    <a:pt x="97732" y="106640"/>
                  </a:lnTo>
                  <a:lnTo>
                    <a:pt x="121634" y="124740"/>
                  </a:lnTo>
                  <a:lnTo>
                    <a:pt x="137945" y="150509"/>
                  </a:lnTo>
                  <a:lnTo>
                    <a:pt x="150187" y="180372"/>
                  </a:lnTo>
                  <a:lnTo>
                    <a:pt x="151368" y="201026"/>
                  </a:lnTo>
                  <a:lnTo>
                    <a:pt x="142594" y="248470"/>
                  </a:lnTo>
                  <a:lnTo>
                    <a:pt x="127388" y="277897"/>
                  </a:lnTo>
                  <a:lnTo>
                    <a:pt x="111599" y="290774"/>
                  </a:lnTo>
                  <a:lnTo>
                    <a:pt x="91713" y="299226"/>
                  </a:lnTo>
                  <a:lnTo>
                    <a:pt x="55380" y="302815"/>
                  </a:lnTo>
                  <a:lnTo>
                    <a:pt x="24208" y="296989"/>
                  </a:lnTo>
                  <a:lnTo>
                    <a:pt x="0" y="284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5482" y="3821844"/>
              <a:ext cx="6270" cy="200043"/>
            </a:xfrm>
            <a:custGeom>
              <a:avLst/>
              <a:gdLst/>
              <a:ahLst/>
              <a:cxnLst/>
              <a:rect l="0" t="0" r="0" b="0"/>
              <a:pathLst>
                <a:path w="6270" h="200043">
                  <a:moveTo>
                    <a:pt x="6269" y="0"/>
                  </a:moveTo>
                  <a:lnTo>
                    <a:pt x="680" y="16768"/>
                  </a:lnTo>
                  <a:lnTo>
                    <a:pt x="1055" y="34359"/>
                  </a:lnTo>
                  <a:lnTo>
                    <a:pt x="5239" y="79837"/>
                  </a:lnTo>
                  <a:lnTo>
                    <a:pt x="0" y="133880"/>
                  </a:lnTo>
                  <a:lnTo>
                    <a:pt x="4684" y="180257"/>
                  </a:lnTo>
                  <a:lnTo>
                    <a:pt x="626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4446" y="3684755"/>
              <a:ext cx="161570" cy="301906"/>
            </a:xfrm>
            <a:custGeom>
              <a:avLst/>
              <a:gdLst/>
              <a:ahLst/>
              <a:cxnLst/>
              <a:rect l="0" t="0" r="0" b="0"/>
              <a:pathLst>
                <a:path w="161570" h="301906">
                  <a:moveTo>
                    <a:pt x="158403" y="63390"/>
                  </a:moveTo>
                  <a:lnTo>
                    <a:pt x="142762" y="81370"/>
                  </a:lnTo>
                  <a:lnTo>
                    <a:pt x="117970" y="133132"/>
                  </a:lnTo>
                  <a:lnTo>
                    <a:pt x="87583" y="189210"/>
                  </a:lnTo>
                  <a:lnTo>
                    <a:pt x="80134" y="212897"/>
                  </a:lnTo>
                  <a:lnTo>
                    <a:pt x="75352" y="272643"/>
                  </a:lnTo>
                  <a:lnTo>
                    <a:pt x="74960" y="287120"/>
                  </a:lnTo>
                  <a:lnTo>
                    <a:pt x="78208" y="295601"/>
                  </a:lnTo>
                  <a:lnTo>
                    <a:pt x="83883" y="300085"/>
                  </a:lnTo>
                  <a:lnTo>
                    <a:pt x="91175" y="301905"/>
                  </a:lnTo>
                  <a:lnTo>
                    <a:pt x="108637" y="297688"/>
                  </a:lnTo>
                  <a:lnTo>
                    <a:pt x="135079" y="282161"/>
                  </a:lnTo>
                  <a:lnTo>
                    <a:pt x="142854" y="275917"/>
                  </a:lnTo>
                  <a:lnTo>
                    <a:pt x="154612" y="256502"/>
                  </a:lnTo>
                  <a:lnTo>
                    <a:pt x="159385" y="244774"/>
                  </a:lnTo>
                  <a:lnTo>
                    <a:pt x="161569" y="219264"/>
                  </a:lnTo>
                  <a:lnTo>
                    <a:pt x="157471" y="194669"/>
                  </a:lnTo>
                  <a:lnTo>
                    <a:pt x="147850" y="175938"/>
                  </a:lnTo>
                  <a:lnTo>
                    <a:pt x="132656" y="162934"/>
                  </a:lnTo>
                  <a:lnTo>
                    <a:pt x="70644" y="134390"/>
                  </a:lnTo>
                  <a:lnTo>
                    <a:pt x="28504" y="108480"/>
                  </a:lnTo>
                  <a:lnTo>
                    <a:pt x="5011" y="87798"/>
                  </a:lnTo>
                  <a:lnTo>
                    <a:pt x="1160" y="79662"/>
                  </a:lnTo>
                  <a:lnTo>
                    <a:pt x="0" y="61263"/>
                  </a:lnTo>
                  <a:lnTo>
                    <a:pt x="5924" y="31174"/>
                  </a:lnTo>
                  <a:lnTo>
                    <a:pt x="18105" y="13587"/>
                  </a:lnTo>
                  <a:lnTo>
                    <a:pt x="26267" y="5621"/>
                  </a:lnTo>
                  <a:lnTo>
                    <a:pt x="35217" y="1481"/>
                  </a:lnTo>
                  <a:lnTo>
                    <a:pt x="54521" y="0"/>
                  </a:lnTo>
                  <a:lnTo>
                    <a:pt x="105761" y="21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9554" y="4179813"/>
              <a:ext cx="800167" cy="84229"/>
            </a:xfrm>
            <a:custGeom>
              <a:avLst/>
              <a:gdLst/>
              <a:ahLst/>
              <a:cxnLst/>
              <a:rect l="0" t="0" r="0" b="0"/>
              <a:pathLst>
                <a:path w="800167" h="84229">
                  <a:moveTo>
                    <a:pt x="800166" y="0"/>
                  </a:moveTo>
                  <a:lnTo>
                    <a:pt x="746021" y="3120"/>
                  </a:lnTo>
                  <a:lnTo>
                    <a:pt x="698725" y="8334"/>
                  </a:lnTo>
                  <a:lnTo>
                    <a:pt x="646497" y="9878"/>
                  </a:lnTo>
                  <a:lnTo>
                    <a:pt x="592027" y="13456"/>
                  </a:lnTo>
                  <a:lnTo>
                    <a:pt x="548562" y="17679"/>
                  </a:lnTo>
                  <a:lnTo>
                    <a:pt x="485801" y="20057"/>
                  </a:lnTo>
                  <a:lnTo>
                    <a:pt x="430810" y="20761"/>
                  </a:lnTo>
                  <a:lnTo>
                    <a:pt x="369714" y="24118"/>
                  </a:lnTo>
                  <a:lnTo>
                    <a:pt x="312586" y="30111"/>
                  </a:lnTo>
                  <a:lnTo>
                    <a:pt x="264713" y="36738"/>
                  </a:lnTo>
                  <a:lnTo>
                    <a:pt x="203371" y="42222"/>
                  </a:lnTo>
                  <a:lnTo>
                    <a:pt x="154494" y="50205"/>
                  </a:lnTo>
                  <a:lnTo>
                    <a:pt x="92345" y="63383"/>
                  </a:lnTo>
                  <a:lnTo>
                    <a:pt x="29679" y="7725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9798" y="3916601"/>
              <a:ext cx="19757" cy="147400"/>
            </a:xfrm>
            <a:custGeom>
              <a:avLst/>
              <a:gdLst/>
              <a:ahLst/>
              <a:cxnLst/>
              <a:rect l="0" t="0" r="0" b="0"/>
              <a:pathLst>
                <a:path w="19757" h="147400">
                  <a:moveTo>
                    <a:pt x="19756" y="0"/>
                  </a:moveTo>
                  <a:lnTo>
                    <a:pt x="5285" y="33622"/>
                  </a:lnTo>
                  <a:lnTo>
                    <a:pt x="0" y="85323"/>
                  </a:lnTo>
                  <a:lnTo>
                    <a:pt x="2204" y="120427"/>
                  </a:lnTo>
                  <a:lnTo>
                    <a:pt x="922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4269" y="3969243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0475" y="15641"/>
                  </a:lnTo>
                  <a:lnTo>
                    <a:pt x="98714" y="34844"/>
                  </a:lnTo>
                  <a:lnTo>
                    <a:pt x="46189" y="4908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383697" y="1379233"/>
            <a:ext cx="5497821" cy="637882"/>
            <a:chOff x="3383697" y="1379233"/>
            <a:chExt cx="5497821" cy="637882"/>
          </a:xfrm>
        </p:grpSpPr>
        <p:sp>
          <p:nvSpPr>
            <p:cNvPr id="41" name="Freeform 40"/>
            <p:cNvSpPr/>
            <p:nvPr/>
          </p:nvSpPr>
          <p:spPr>
            <a:xfrm>
              <a:off x="3579689" y="1473989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3293" y="28726"/>
                  </a:lnTo>
                  <a:lnTo>
                    <a:pt x="650" y="92112"/>
                  </a:lnTo>
                  <a:lnTo>
                    <a:pt x="128" y="15038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83697" y="1379233"/>
              <a:ext cx="382752" cy="397262"/>
            </a:xfrm>
            <a:custGeom>
              <a:avLst/>
              <a:gdLst/>
              <a:ahLst/>
              <a:cxnLst/>
              <a:rect l="0" t="0" r="0" b="0"/>
              <a:pathLst>
                <a:path w="382752" h="397262">
                  <a:moveTo>
                    <a:pt x="269691" y="0"/>
                  </a:moveTo>
                  <a:lnTo>
                    <a:pt x="228834" y="2339"/>
                  </a:lnTo>
                  <a:lnTo>
                    <a:pt x="174490" y="19786"/>
                  </a:lnTo>
                  <a:lnTo>
                    <a:pt x="118695" y="40433"/>
                  </a:lnTo>
                  <a:lnTo>
                    <a:pt x="78254" y="68211"/>
                  </a:lnTo>
                  <a:lnTo>
                    <a:pt x="49193" y="97419"/>
                  </a:lnTo>
                  <a:lnTo>
                    <a:pt x="17819" y="148618"/>
                  </a:lnTo>
                  <a:lnTo>
                    <a:pt x="5670" y="178356"/>
                  </a:lnTo>
                  <a:lnTo>
                    <a:pt x="0" y="233390"/>
                  </a:lnTo>
                  <a:lnTo>
                    <a:pt x="5209" y="286092"/>
                  </a:lnTo>
                  <a:lnTo>
                    <a:pt x="10984" y="317054"/>
                  </a:lnTo>
                  <a:lnTo>
                    <a:pt x="23689" y="340175"/>
                  </a:lnTo>
                  <a:lnTo>
                    <a:pt x="60441" y="374081"/>
                  </a:lnTo>
                  <a:lnTo>
                    <a:pt x="91098" y="390559"/>
                  </a:lnTo>
                  <a:lnTo>
                    <a:pt x="127997" y="397261"/>
                  </a:lnTo>
                  <a:lnTo>
                    <a:pt x="181217" y="391120"/>
                  </a:lnTo>
                  <a:lnTo>
                    <a:pt x="243136" y="369671"/>
                  </a:lnTo>
                  <a:lnTo>
                    <a:pt x="300553" y="325151"/>
                  </a:lnTo>
                  <a:lnTo>
                    <a:pt x="352931" y="263104"/>
                  </a:lnTo>
                  <a:lnTo>
                    <a:pt x="376211" y="221077"/>
                  </a:lnTo>
                  <a:lnTo>
                    <a:pt x="382751" y="183917"/>
                  </a:lnTo>
                  <a:lnTo>
                    <a:pt x="376555" y="123373"/>
                  </a:lnTo>
                  <a:lnTo>
                    <a:pt x="360947" y="75193"/>
                  </a:lnTo>
                  <a:lnTo>
                    <a:pt x="347684" y="54476"/>
                  </a:lnTo>
                  <a:lnTo>
                    <a:pt x="330091" y="37469"/>
                  </a:lnTo>
                  <a:lnTo>
                    <a:pt x="307454" y="28351"/>
                  </a:lnTo>
                  <a:lnTo>
                    <a:pt x="281795" y="25469"/>
                  </a:lnTo>
                  <a:lnTo>
                    <a:pt x="22757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06072" y="1402971"/>
              <a:ext cx="245436" cy="352808"/>
            </a:xfrm>
            <a:custGeom>
              <a:avLst/>
              <a:gdLst/>
              <a:ahLst/>
              <a:cxnLst/>
              <a:rect l="0" t="0" r="0" b="0"/>
              <a:pathLst>
                <a:path w="245436" h="352808">
                  <a:moveTo>
                    <a:pt x="126342" y="18376"/>
                  </a:moveTo>
                  <a:lnTo>
                    <a:pt x="102296" y="27951"/>
                  </a:lnTo>
                  <a:lnTo>
                    <a:pt x="41220" y="68254"/>
                  </a:lnTo>
                  <a:lnTo>
                    <a:pt x="30990" y="72685"/>
                  </a:lnTo>
                  <a:lnTo>
                    <a:pt x="25339" y="72129"/>
                  </a:lnTo>
                  <a:lnTo>
                    <a:pt x="22742" y="68249"/>
                  </a:lnTo>
                  <a:lnTo>
                    <a:pt x="22181" y="62153"/>
                  </a:lnTo>
                  <a:lnTo>
                    <a:pt x="27796" y="49141"/>
                  </a:lnTo>
                  <a:lnTo>
                    <a:pt x="39260" y="35559"/>
                  </a:lnTo>
                  <a:lnTo>
                    <a:pt x="65445" y="15928"/>
                  </a:lnTo>
                  <a:lnTo>
                    <a:pt x="96600" y="3353"/>
                  </a:lnTo>
                  <a:lnTo>
                    <a:pt x="121702" y="0"/>
                  </a:lnTo>
                  <a:lnTo>
                    <a:pt x="145337" y="4750"/>
                  </a:lnTo>
                  <a:lnTo>
                    <a:pt x="156553" y="9292"/>
                  </a:lnTo>
                  <a:lnTo>
                    <a:pt x="172134" y="23697"/>
                  </a:lnTo>
                  <a:lnTo>
                    <a:pt x="177927" y="32452"/>
                  </a:lnTo>
                  <a:lnTo>
                    <a:pt x="186080" y="67130"/>
                  </a:lnTo>
                  <a:lnTo>
                    <a:pt x="181748" y="87228"/>
                  </a:lnTo>
                  <a:lnTo>
                    <a:pt x="146717" y="142097"/>
                  </a:lnTo>
                  <a:lnTo>
                    <a:pt x="131888" y="156421"/>
                  </a:lnTo>
                  <a:lnTo>
                    <a:pt x="110828" y="168722"/>
                  </a:lnTo>
                  <a:lnTo>
                    <a:pt x="112490" y="168910"/>
                  </a:lnTo>
                  <a:lnTo>
                    <a:pt x="145963" y="166394"/>
                  </a:lnTo>
                  <a:lnTo>
                    <a:pt x="178559" y="171547"/>
                  </a:lnTo>
                  <a:lnTo>
                    <a:pt x="204855" y="186072"/>
                  </a:lnTo>
                  <a:lnTo>
                    <a:pt x="227464" y="210783"/>
                  </a:lnTo>
                  <a:lnTo>
                    <a:pt x="243392" y="240332"/>
                  </a:lnTo>
                  <a:lnTo>
                    <a:pt x="245435" y="264032"/>
                  </a:lnTo>
                  <a:lnTo>
                    <a:pt x="241273" y="288993"/>
                  </a:lnTo>
                  <a:lnTo>
                    <a:pt x="231625" y="311785"/>
                  </a:lnTo>
                  <a:lnTo>
                    <a:pt x="216419" y="327375"/>
                  </a:lnTo>
                  <a:lnTo>
                    <a:pt x="178060" y="346914"/>
                  </a:lnTo>
                  <a:lnTo>
                    <a:pt x="135947" y="352807"/>
                  </a:lnTo>
                  <a:lnTo>
                    <a:pt x="77720" y="339156"/>
                  </a:lnTo>
                  <a:lnTo>
                    <a:pt x="27397" y="327101"/>
                  </a:lnTo>
                  <a:lnTo>
                    <a:pt x="0" y="323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03148" y="1495046"/>
              <a:ext cx="257837" cy="290325"/>
            </a:xfrm>
            <a:custGeom>
              <a:avLst/>
              <a:gdLst/>
              <a:ahLst/>
              <a:cxnLst/>
              <a:rect l="0" t="0" r="0" b="0"/>
              <a:pathLst>
                <a:path w="257837" h="290325">
                  <a:moveTo>
                    <a:pt x="134593" y="0"/>
                  </a:moveTo>
                  <a:lnTo>
                    <a:pt x="72335" y="19128"/>
                  </a:lnTo>
                  <a:lnTo>
                    <a:pt x="48166" y="37773"/>
                  </a:lnTo>
                  <a:lnTo>
                    <a:pt x="27356" y="66174"/>
                  </a:lnTo>
                  <a:lnTo>
                    <a:pt x="9252" y="117100"/>
                  </a:lnTo>
                  <a:lnTo>
                    <a:pt x="0" y="172220"/>
                  </a:lnTo>
                  <a:lnTo>
                    <a:pt x="9575" y="214155"/>
                  </a:lnTo>
                  <a:lnTo>
                    <a:pt x="32820" y="250627"/>
                  </a:lnTo>
                  <a:lnTo>
                    <a:pt x="61934" y="278071"/>
                  </a:lnTo>
                  <a:lnTo>
                    <a:pt x="85532" y="287364"/>
                  </a:lnTo>
                  <a:lnTo>
                    <a:pt x="111618" y="290324"/>
                  </a:lnTo>
                  <a:lnTo>
                    <a:pt x="151442" y="284244"/>
                  </a:lnTo>
                  <a:lnTo>
                    <a:pt x="185988" y="266974"/>
                  </a:lnTo>
                  <a:lnTo>
                    <a:pt x="225983" y="230291"/>
                  </a:lnTo>
                  <a:lnTo>
                    <a:pt x="246289" y="199646"/>
                  </a:lnTo>
                  <a:lnTo>
                    <a:pt x="254426" y="177639"/>
                  </a:lnTo>
                  <a:lnTo>
                    <a:pt x="257836" y="138942"/>
                  </a:lnTo>
                  <a:lnTo>
                    <a:pt x="250788" y="97840"/>
                  </a:lnTo>
                  <a:lnTo>
                    <a:pt x="233232" y="58366"/>
                  </a:lnTo>
                  <a:lnTo>
                    <a:pt x="215867" y="39199"/>
                  </a:lnTo>
                  <a:lnTo>
                    <a:pt x="193332" y="29120"/>
                  </a:lnTo>
                  <a:lnTo>
                    <a:pt x="14512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39072" y="1523859"/>
              <a:ext cx="275147" cy="279526"/>
            </a:xfrm>
            <a:custGeom>
              <a:avLst/>
              <a:gdLst/>
              <a:ahLst/>
              <a:cxnLst/>
              <a:rect l="0" t="0" r="0" b="0"/>
              <a:pathLst>
                <a:path w="275147" h="279526">
                  <a:moveTo>
                    <a:pt x="135581" y="13301"/>
                  </a:moveTo>
                  <a:lnTo>
                    <a:pt x="124402" y="2123"/>
                  </a:lnTo>
                  <a:lnTo>
                    <a:pt x="116430" y="0"/>
                  </a:lnTo>
                  <a:lnTo>
                    <a:pt x="95094" y="760"/>
                  </a:lnTo>
                  <a:lnTo>
                    <a:pt x="62363" y="13355"/>
                  </a:lnTo>
                  <a:lnTo>
                    <a:pt x="36028" y="37494"/>
                  </a:lnTo>
                  <a:lnTo>
                    <a:pt x="13407" y="72462"/>
                  </a:lnTo>
                  <a:lnTo>
                    <a:pt x="3065" y="112459"/>
                  </a:lnTo>
                  <a:lnTo>
                    <a:pt x="0" y="153945"/>
                  </a:lnTo>
                  <a:lnTo>
                    <a:pt x="10271" y="195874"/>
                  </a:lnTo>
                  <a:lnTo>
                    <a:pt x="33721" y="232343"/>
                  </a:lnTo>
                  <a:lnTo>
                    <a:pt x="68485" y="259787"/>
                  </a:lnTo>
                  <a:lnTo>
                    <a:pt x="108422" y="277147"/>
                  </a:lnTo>
                  <a:lnTo>
                    <a:pt x="135988" y="279525"/>
                  </a:lnTo>
                  <a:lnTo>
                    <a:pt x="162668" y="275512"/>
                  </a:lnTo>
                  <a:lnTo>
                    <a:pt x="219216" y="247381"/>
                  </a:lnTo>
                  <a:lnTo>
                    <a:pt x="245629" y="221479"/>
                  </a:lnTo>
                  <a:lnTo>
                    <a:pt x="262684" y="185987"/>
                  </a:lnTo>
                  <a:lnTo>
                    <a:pt x="275146" y="140247"/>
                  </a:lnTo>
                  <a:lnTo>
                    <a:pt x="273259" y="109886"/>
                  </a:lnTo>
                  <a:lnTo>
                    <a:pt x="258573" y="57856"/>
                  </a:lnTo>
                  <a:lnTo>
                    <a:pt x="245226" y="38563"/>
                  </a:lnTo>
                  <a:lnTo>
                    <a:pt x="227595" y="23359"/>
                  </a:lnTo>
                  <a:lnTo>
                    <a:pt x="208061" y="12702"/>
                  </a:lnTo>
                  <a:lnTo>
                    <a:pt x="187682" y="10305"/>
                  </a:lnTo>
                  <a:lnTo>
                    <a:pt x="156637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22093" y="156874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4269" y="62280"/>
                  </a:lnTo>
                  <a:lnTo>
                    <a:pt x="843" y="110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27336" y="1631917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72486" y="3293"/>
                  </a:lnTo>
                  <a:lnTo>
                    <a:pt x="113143" y="650"/>
                  </a:lnTo>
                  <a:lnTo>
                    <a:pt x="5926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29643" y="1452932"/>
              <a:ext cx="266233" cy="393192"/>
            </a:xfrm>
            <a:custGeom>
              <a:avLst/>
              <a:gdLst/>
              <a:ahLst/>
              <a:cxnLst/>
              <a:rect l="0" t="0" r="0" b="0"/>
              <a:pathLst>
                <a:path w="266233" h="393192">
                  <a:moveTo>
                    <a:pt x="87248" y="0"/>
                  </a:moveTo>
                  <a:lnTo>
                    <a:pt x="58567" y="63428"/>
                  </a:lnTo>
                  <a:lnTo>
                    <a:pt x="27045" y="110258"/>
                  </a:lnTo>
                  <a:lnTo>
                    <a:pt x="23716" y="110940"/>
                  </a:lnTo>
                  <a:lnTo>
                    <a:pt x="22667" y="106716"/>
                  </a:lnTo>
                  <a:lnTo>
                    <a:pt x="29387" y="71903"/>
                  </a:lnTo>
                  <a:lnTo>
                    <a:pt x="44238" y="47171"/>
                  </a:lnTo>
                  <a:lnTo>
                    <a:pt x="63456" y="25025"/>
                  </a:lnTo>
                  <a:lnTo>
                    <a:pt x="89557" y="9235"/>
                  </a:lnTo>
                  <a:lnTo>
                    <a:pt x="125106" y="2736"/>
                  </a:lnTo>
                  <a:lnTo>
                    <a:pt x="134714" y="5334"/>
                  </a:lnTo>
                  <a:lnTo>
                    <a:pt x="142288" y="10575"/>
                  </a:lnTo>
                  <a:lnTo>
                    <a:pt x="174131" y="47969"/>
                  </a:lnTo>
                  <a:lnTo>
                    <a:pt x="191671" y="99726"/>
                  </a:lnTo>
                  <a:lnTo>
                    <a:pt x="199686" y="148872"/>
                  </a:lnTo>
                  <a:lnTo>
                    <a:pt x="202061" y="200478"/>
                  </a:lnTo>
                  <a:lnTo>
                    <a:pt x="199645" y="252813"/>
                  </a:lnTo>
                  <a:lnTo>
                    <a:pt x="188401" y="302245"/>
                  </a:lnTo>
                  <a:lnTo>
                    <a:pt x="175489" y="330863"/>
                  </a:lnTo>
                  <a:lnTo>
                    <a:pt x="158051" y="355281"/>
                  </a:lnTo>
                  <a:lnTo>
                    <a:pt x="135484" y="371592"/>
                  </a:lnTo>
                  <a:lnTo>
                    <a:pt x="82868" y="391596"/>
                  </a:lnTo>
                  <a:lnTo>
                    <a:pt x="58395" y="393191"/>
                  </a:lnTo>
                  <a:lnTo>
                    <a:pt x="36990" y="388831"/>
                  </a:lnTo>
                  <a:lnTo>
                    <a:pt x="19678" y="379095"/>
                  </a:lnTo>
                  <a:lnTo>
                    <a:pt x="7304" y="363849"/>
                  </a:lnTo>
                  <a:lnTo>
                    <a:pt x="2366" y="354870"/>
                  </a:lnTo>
                  <a:lnTo>
                    <a:pt x="0" y="335535"/>
                  </a:lnTo>
                  <a:lnTo>
                    <a:pt x="4017" y="316413"/>
                  </a:lnTo>
                  <a:lnTo>
                    <a:pt x="13602" y="300115"/>
                  </a:lnTo>
                  <a:lnTo>
                    <a:pt x="31900" y="288193"/>
                  </a:lnTo>
                  <a:lnTo>
                    <a:pt x="55630" y="280164"/>
                  </a:lnTo>
                  <a:lnTo>
                    <a:pt x="96467" y="276814"/>
                  </a:lnTo>
                  <a:lnTo>
                    <a:pt x="145092" y="281541"/>
                  </a:lnTo>
                  <a:lnTo>
                    <a:pt x="195374" y="283461"/>
                  </a:lnTo>
                  <a:lnTo>
                    <a:pt x="245520" y="284110"/>
                  </a:lnTo>
                  <a:lnTo>
                    <a:pt x="26623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03323" y="1528827"/>
              <a:ext cx="263519" cy="294742"/>
            </a:xfrm>
            <a:custGeom>
              <a:avLst/>
              <a:gdLst/>
              <a:ahLst/>
              <a:cxnLst/>
              <a:rect l="0" t="0" r="0" b="0"/>
              <a:pathLst>
                <a:path w="263519" h="294742">
                  <a:moveTo>
                    <a:pt x="161008" y="8333"/>
                  </a:moveTo>
                  <a:lnTo>
                    <a:pt x="123530" y="0"/>
                  </a:lnTo>
                  <a:lnTo>
                    <a:pt x="99898" y="1120"/>
                  </a:lnTo>
                  <a:lnTo>
                    <a:pt x="77696" y="9417"/>
                  </a:lnTo>
                  <a:lnTo>
                    <a:pt x="45466" y="32831"/>
                  </a:lnTo>
                  <a:lnTo>
                    <a:pt x="19279" y="67584"/>
                  </a:lnTo>
                  <a:lnTo>
                    <a:pt x="2291" y="107517"/>
                  </a:lnTo>
                  <a:lnTo>
                    <a:pt x="0" y="131964"/>
                  </a:lnTo>
                  <a:lnTo>
                    <a:pt x="6185" y="195366"/>
                  </a:lnTo>
                  <a:lnTo>
                    <a:pt x="28177" y="234416"/>
                  </a:lnTo>
                  <a:lnTo>
                    <a:pt x="71723" y="277372"/>
                  </a:lnTo>
                  <a:lnTo>
                    <a:pt x="105048" y="293679"/>
                  </a:lnTo>
                  <a:lnTo>
                    <a:pt x="150147" y="294741"/>
                  </a:lnTo>
                  <a:lnTo>
                    <a:pt x="189376" y="282058"/>
                  </a:lnTo>
                  <a:lnTo>
                    <a:pt x="217637" y="263482"/>
                  </a:lnTo>
                  <a:lnTo>
                    <a:pt x="240828" y="231982"/>
                  </a:lnTo>
                  <a:lnTo>
                    <a:pt x="256928" y="193013"/>
                  </a:lnTo>
                  <a:lnTo>
                    <a:pt x="263518" y="146241"/>
                  </a:lnTo>
                  <a:lnTo>
                    <a:pt x="254293" y="100927"/>
                  </a:lnTo>
                  <a:lnTo>
                    <a:pt x="236741" y="63455"/>
                  </a:lnTo>
                  <a:lnTo>
                    <a:pt x="211134" y="35714"/>
                  </a:lnTo>
                  <a:lnTo>
                    <a:pt x="175730" y="18266"/>
                  </a:lnTo>
                  <a:lnTo>
                    <a:pt x="149224" y="15867"/>
                  </a:lnTo>
                  <a:lnTo>
                    <a:pt x="97837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35618" y="1526632"/>
              <a:ext cx="257493" cy="323463"/>
            </a:xfrm>
            <a:custGeom>
              <a:avLst/>
              <a:gdLst/>
              <a:ahLst/>
              <a:cxnLst/>
              <a:rect l="0" t="0" r="0" b="0"/>
              <a:pathLst>
                <a:path w="257493" h="323463">
                  <a:moveTo>
                    <a:pt x="91926" y="10528"/>
                  </a:moveTo>
                  <a:lnTo>
                    <a:pt x="47963" y="45426"/>
                  </a:lnTo>
                  <a:lnTo>
                    <a:pt x="23268" y="80270"/>
                  </a:lnTo>
                  <a:lnTo>
                    <a:pt x="6722" y="120230"/>
                  </a:lnTo>
                  <a:lnTo>
                    <a:pt x="0" y="161705"/>
                  </a:lnTo>
                  <a:lnTo>
                    <a:pt x="3597" y="198041"/>
                  </a:lnTo>
                  <a:lnTo>
                    <a:pt x="30063" y="260754"/>
                  </a:lnTo>
                  <a:lnTo>
                    <a:pt x="45714" y="282007"/>
                  </a:lnTo>
                  <a:lnTo>
                    <a:pt x="79663" y="305956"/>
                  </a:lnTo>
                  <a:lnTo>
                    <a:pt x="113639" y="319811"/>
                  </a:lnTo>
                  <a:lnTo>
                    <a:pt x="139401" y="323462"/>
                  </a:lnTo>
                  <a:lnTo>
                    <a:pt x="163329" y="318846"/>
                  </a:lnTo>
                  <a:lnTo>
                    <a:pt x="207286" y="296818"/>
                  </a:lnTo>
                  <a:lnTo>
                    <a:pt x="233601" y="265631"/>
                  </a:lnTo>
                  <a:lnTo>
                    <a:pt x="250627" y="226754"/>
                  </a:lnTo>
                  <a:lnTo>
                    <a:pt x="257492" y="185599"/>
                  </a:lnTo>
                  <a:lnTo>
                    <a:pt x="253937" y="138180"/>
                  </a:lnTo>
                  <a:lnTo>
                    <a:pt x="233849" y="85396"/>
                  </a:lnTo>
                  <a:lnTo>
                    <a:pt x="213006" y="47269"/>
                  </a:lnTo>
                  <a:lnTo>
                    <a:pt x="185123" y="21285"/>
                  </a:lnTo>
                  <a:lnTo>
                    <a:pt x="164933" y="10240"/>
                  </a:lnTo>
                  <a:lnTo>
                    <a:pt x="1024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17098" y="1526632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22342" y="158980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5" y="3119"/>
                  </a:lnTo>
                  <a:lnTo>
                    <a:pt x="62406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87939" y="1451005"/>
              <a:ext cx="308227" cy="407536"/>
            </a:xfrm>
            <a:custGeom>
              <a:avLst/>
              <a:gdLst/>
              <a:ahLst/>
              <a:cxnLst/>
              <a:rect l="0" t="0" r="0" b="0"/>
              <a:pathLst>
                <a:path w="308227" h="407536">
                  <a:moveTo>
                    <a:pt x="55543" y="12456"/>
                  </a:moveTo>
                  <a:lnTo>
                    <a:pt x="40888" y="71073"/>
                  </a:lnTo>
                  <a:lnTo>
                    <a:pt x="23876" y="127669"/>
                  </a:lnTo>
                  <a:lnTo>
                    <a:pt x="20394" y="138398"/>
                  </a:lnTo>
                  <a:lnTo>
                    <a:pt x="18072" y="140871"/>
                  </a:lnTo>
                  <a:lnTo>
                    <a:pt x="16524" y="137840"/>
                  </a:lnTo>
                  <a:lnTo>
                    <a:pt x="15974" y="123164"/>
                  </a:lnTo>
                  <a:lnTo>
                    <a:pt x="28264" y="69365"/>
                  </a:lnTo>
                  <a:lnTo>
                    <a:pt x="41079" y="49057"/>
                  </a:lnTo>
                  <a:lnTo>
                    <a:pt x="80760" y="10776"/>
                  </a:lnTo>
                  <a:lnTo>
                    <a:pt x="99506" y="791"/>
                  </a:lnTo>
                  <a:lnTo>
                    <a:pt x="109418" y="0"/>
                  </a:lnTo>
                  <a:lnTo>
                    <a:pt x="129790" y="5360"/>
                  </a:lnTo>
                  <a:lnTo>
                    <a:pt x="147423" y="18661"/>
                  </a:lnTo>
                  <a:lnTo>
                    <a:pt x="161889" y="37440"/>
                  </a:lnTo>
                  <a:lnTo>
                    <a:pt x="172218" y="61385"/>
                  </a:lnTo>
                  <a:lnTo>
                    <a:pt x="179020" y="112351"/>
                  </a:lnTo>
                  <a:lnTo>
                    <a:pt x="187385" y="167239"/>
                  </a:lnTo>
                  <a:lnTo>
                    <a:pt x="183318" y="218115"/>
                  </a:lnTo>
                  <a:lnTo>
                    <a:pt x="176070" y="266804"/>
                  </a:lnTo>
                  <a:lnTo>
                    <a:pt x="155985" y="315156"/>
                  </a:lnTo>
                  <a:lnTo>
                    <a:pt x="114783" y="378051"/>
                  </a:lnTo>
                  <a:lnTo>
                    <a:pt x="95910" y="395651"/>
                  </a:lnTo>
                  <a:lnTo>
                    <a:pt x="72704" y="405033"/>
                  </a:lnTo>
                  <a:lnTo>
                    <a:pt x="59964" y="407535"/>
                  </a:lnTo>
                  <a:lnTo>
                    <a:pt x="39571" y="404076"/>
                  </a:lnTo>
                  <a:lnTo>
                    <a:pt x="30856" y="399878"/>
                  </a:lnTo>
                  <a:lnTo>
                    <a:pt x="18055" y="385854"/>
                  </a:lnTo>
                  <a:lnTo>
                    <a:pt x="305" y="348256"/>
                  </a:lnTo>
                  <a:lnTo>
                    <a:pt x="0" y="338098"/>
                  </a:lnTo>
                  <a:lnTo>
                    <a:pt x="5901" y="317453"/>
                  </a:lnTo>
                  <a:lnTo>
                    <a:pt x="22376" y="291688"/>
                  </a:lnTo>
                  <a:lnTo>
                    <a:pt x="29922" y="287518"/>
                  </a:lnTo>
                  <a:lnTo>
                    <a:pt x="47666" y="286004"/>
                  </a:lnTo>
                  <a:lnTo>
                    <a:pt x="101125" y="297624"/>
                  </a:lnTo>
                  <a:lnTo>
                    <a:pt x="154494" y="310941"/>
                  </a:lnTo>
                  <a:lnTo>
                    <a:pt x="210096" y="324836"/>
                  </a:lnTo>
                  <a:lnTo>
                    <a:pt x="238097" y="331836"/>
                  </a:lnTo>
                  <a:lnTo>
                    <a:pt x="266139" y="329487"/>
                  </a:lnTo>
                  <a:lnTo>
                    <a:pt x="308226" y="317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19046" y="1531571"/>
              <a:ext cx="195452" cy="326585"/>
            </a:xfrm>
            <a:custGeom>
              <a:avLst/>
              <a:gdLst/>
              <a:ahLst/>
              <a:cxnLst/>
              <a:rect l="0" t="0" r="0" b="0"/>
              <a:pathLst>
                <a:path w="195452" h="326585">
                  <a:moveTo>
                    <a:pt x="113990" y="5589"/>
                  </a:moveTo>
                  <a:lnTo>
                    <a:pt x="97222" y="0"/>
                  </a:lnTo>
                  <a:lnTo>
                    <a:pt x="79631" y="3495"/>
                  </a:lnTo>
                  <a:lnTo>
                    <a:pt x="70027" y="7703"/>
                  </a:lnTo>
                  <a:lnTo>
                    <a:pt x="53116" y="24856"/>
                  </a:lnTo>
                  <a:lnTo>
                    <a:pt x="17196" y="87458"/>
                  </a:lnTo>
                  <a:lnTo>
                    <a:pt x="4332" y="129933"/>
                  </a:lnTo>
                  <a:lnTo>
                    <a:pt x="0" y="179042"/>
                  </a:lnTo>
                  <a:lnTo>
                    <a:pt x="1057" y="229468"/>
                  </a:lnTo>
                  <a:lnTo>
                    <a:pt x="15147" y="272225"/>
                  </a:lnTo>
                  <a:lnTo>
                    <a:pt x="47696" y="316537"/>
                  </a:lnTo>
                  <a:lnTo>
                    <a:pt x="70878" y="325112"/>
                  </a:lnTo>
                  <a:lnTo>
                    <a:pt x="98338" y="326584"/>
                  </a:lnTo>
                  <a:lnTo>
                    <a:pt x="122242" y="319439"/>
                  </a:lnTo>
                  <a:lnTo>
                    <a:pt x="141444" y="305345"/>
                  </a:lnTo>
                  <a:lnTo>
                    <a:pt x="172835" y="267701"/>
                  </a:lnTo>
                  <a:lnTo>
                    <a:pt x="188878" y="231301"/>
                  </a:lnTo>
                  <a:lnTo>
                    <a:pt x="195451" y="185291"/>
                  </a:lnTo>
                  <a:lnTo>
                    <a:pt x="191809" y="140202"/>
                  </a:lnTo>
                  <a:lnTo>
                    <a:pt x="171693" y="84215"/>
                  </a:lnTo>
                  <a:lnTo>
                    <a:pt x="158743" y="60421"/>
                  </a:lnTo>
                  <a:lnTo>
                    <a:pt x="142070" y="44387"/>
                  </a:lnTo>
                  <a:lnTo>
                    <a:pt x="124130" y="34531"/>
                  </a:lnTo>
                  <a:lnTo>
                    <a:pt x="92933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172904" y="1495046"/>
              <a:ext cx="215832" cy="337536"/>
            </a:xfrm>
            <a:custGeom>
              <a:avLst/>
              <a:gdLst/>
              <a:ahLst/>
              <a:cxnLst/>
              <a:rect l="0" t="0" r="0" b="0"/>
              <a:pathLst>
                <a:path w="215832" h="337536">
                  <a:moveTo>
                    <a:pt x="112816" y="63171"/>
                  </a:moveTo>
                  <a:lnTo>
                    <a:pt x="90459" y="63171"/>
                  </a:lnTo>
                  <a:lnTo>
                    <a:pt x="54199" y="79939"/>
                  </a:lnTo>
                  <a:lnTo>
                    <a:pt x="24998" y="112723"/>
                  </a:lnTo>
                  <a:lnTo>
                    <a:pt x="7118" y="152073"/>
                  </a:lnTo>
                  <a:lnTo>
                    <a:pt x="0" y="193367"/>
                  </a:lnTo>
                  <a:lnTo>
                    <a:pt x="3479" y="235239"/>
                  </a:lnTo>
                  <a:lnTo>
                    <a:pt x="17509" y="277281"/>
                  </a:lnTo>
                  <a:lnTo>
                    <a:pt x="33022" y="299101"/>
                  </a:lnTo>
                  <a:lnTo>
                    <a:pt x="71578" y="332173"/>
                  </a:lnTo>
                  <a:lnTo>
                    <a:pt x="95268" y="337535"/>
                  </a:lnTo>
                  <a:lnTo>
                    <a:pt x="119055" y="334849"/>
                  </a:lnTo>
                  <a:lnTo>
                    <a:pt x="145600" y="320183"/>
                  </a:lnTo>
                  <a:lnTo>
                    <a:pt x="175531" y="291147"/>
                  </a:lnTo>
                  <a:lnTo>
                    <a:pt x="188652" y="270949"/>
                  </a:lnTo>
                  <a:lnTo>
                    <a:pt x="206608" y="219854"/>
                  </a:lnTo>
                  <a:lnTo>
                    <a:pt x="215831" y="164701"/>
                  </a:lnTo>
                  <a:lnTo>
                    <a:pt x="211839" y="122760"/>
                  </a:lnTo>
                  <a:lnTo>
                    <a:pt x="197658" y="86286"/>
                  </a:lnTo>
                  <a:lnTo>
                    <a:pt x="163500" y="43691"/>
                  </a:lnTo>
                  <a:lnTo>
                    <a:pt x="132122" y="20224"/>
                  </a:lnTo>
                  <a:lnTo>
                    <a:pt x="86431" y="4342"/>
                  </a:lnTo>
                  <a:lnTo>
                    <a:pt x="601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96982" y="1600331"/>
              <a:ext cx="20407" cy="200043"/>
            </a:xfrm>
            <a:custGeom>
              <a:avLst/>
              <a:gdLst/>
              <a:ahLst/>
              <a:cxnLst/>
              <a:rect l="0" t="0" r="0" b="0"/>
              <a:pathLst>
                <a:path w="20407" h="200043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7578" y="188202"/>
                  </a:lnTo>
                  <a:lnTo>
                    <a:pt x="2040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48933" y="1684559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204677" y="2195"/>
                  </a:lnTo>
                  <a:lnTo>
                    <a:pt x="147664" y="434"/>
                  </a:lnTo>
                  <a:lnTo>
                    <a:pt x="88482" y="86"/>
                  </a:lnTo>
                  <a:lnTo>
                    <a:pt x="34852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975012" y="1491690"/>
              <a:ext cx="254059" cy="400382"/>
            </a:xfrm>
            <a:custGeom>
              <a:avLst/>
              <a:gdLst/>
              <a:ahLst/>
              <a:cxnLst/>
              <a:rect l="0" t="0" r="0" b="0"/>
              <a:pathLst>
                <a:path w="254059" h="400382">
                  <a:moveTo>
                    <a:pt x="5589" y="77056"/>
                  </a:moveTo>
                  <a:lnTo>
                    <a:pt x="0" y="60288"/>
                  </a:lnTo>
                  <a:lnTo>
                    <a:pt x="693" y="53009"/>
                  </a:lnTo>
                  <a:lnTo>
                    <a:pt x="7703" y="38682"/>
                  </a:lnTo>
                  <a:lnTo>
                    <a:pt x="24802" y="17463"/>
                  </a:lnTo>
                  <a:lnTo>
                    <a:pt x="50277" y="1947"/>
                  </a:lnTo>
                  <a:lnTo>
                    <a:pt x="73023" y="0"/>
                  </a:lnTo>
                  <a:lnTo>
                    <a:pt x="96391" y="4204"/>
                  </a:lnTo>
                  <a:lnTo>
                    <a:pt x="122700" y="19725"/>
                  </a:lnTo>
                  <a:lnTo>
                    <a:pt x="137967" y="32468"/>
                  </a:lnTo>
                  <a:lnTo>
                    <a:pt x="141804" y="41482"/>
                  </a:lnTo>
                  <a:lnTo>
                    <a:pt x="142948" y="63975"/>
                  </a:lnTo>
                  <a:lnTo>
                    <a:pt x="131426" y="97356"/>
                  </a:lnTo>
                  <a:lnTo>
                    <a:pt x="107604" y="123885"/>
                  </a:lnTo>
                  <a:lnTo>
                    <a:pt x="75133" y="143064"/>
                  </a:lnTo>
                  <a:lnTo>
                    <a:pt x="76518" y="143288"/>
                  </a:lnTo>
                  <a:lnTo>
                    <a:pt x="109547" y="140832"/>
                  </a:lnTo>
                  <a:lnTo>
                    <a:pt x="131341" y="146734"/>
                  </a:lnTo>
                  <a:lnTo>
                    <a:pt x="183326" y="176179"/>
                  </a:lnTo>
                  <a:lnTo>
                    <a:pt x="207730" y="198972"/>
                  </a:lnTo>
                  <a:lnTo>
                    <a:pt x="244049" y="260816"/>
                  </a:lnTo>
                  <a:lnTo>
                    <a:pt x="254058" y="302039"/>
                  </a:lnTo>
                  <a:lnTo>
                    <a:pt x="251434" y="343889"/>
                  </a:lnTo>
                  <a:lnTo>
                    <a:pt x="240026" y="365664"/>
                  </a:lnTo>
                  <a:lnTo>
                    <a:pt x="223257" y="381971"/>
                  </a:lnTo>
                  <a:lnTo>
                    <a:pt x="204106" y="393118"/>
                  </a:lnTo>
                  <a:lnTo>
                    <a:pt x="168004" y="400381"/>
                  </a:lnTo>
                  <a:lnTo>
                    <a:pt x="127671" y="396944"/>
                  </a:lnTo>
                  <a:lnTo>
                    <a:pt x="72705" y="373656"/>
                  </a:lnTo>
                  <a:lnTo>
                    <a:pt x="47703" y="361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67901" y="1628898"/>
              <a:ext cx="257166" cy="353682"/>
            </a:xfrm>
            <a:custGeom>
              <a:avLst/>
              <a:gdLst/>
              <a:ahLst/>
              <a:cxnLst/>
              <a:rect l="0" t="0" r="0" b="0"/>
              <a:pathLst>
                <a:path w="257166" h="353682">
                  <a:moveTo>
                    <a:pt x="144368" y="13547"/>
                  </a:moveTo>
                  <a:lnTo>
                    <a:pt x="127601" y="2369"/>
                  </a:lnTo>
                  <a:lnTo>
                    <a:pt x="106890" y="0"/>
                  </a:lnTo>
                  <a:lnTo>
                    <a:pt x="82087" y="4017"/>
                  </a:lnTo>
                  <a:lnTo>
                    <a:pt x="55466" y="13601"/>
                  </a:lnTo>
                  <a:lnTo>
                    <a:pt x="34276" y="28779"/>
                  </a:lnTo>
                  <a:lnTo>
                    <a:pt x="18230" y="47223"/>
                  </a:lnTo>
                  <a:lnTo>
                    <a:pt x="7199" y="67119"/>
                  </a:lnTo>
                  <a:lnTo>
                    <a:pt x="0" y="109229"/>
                  </a:lnTo>
                  <a:lnTo>
                    <a:pt x="3457" y="164340"/>
                  </a:lnTo>
                  <a:lnTo>
                    <a:pt x="15105" y="220628"/>
                  </a:lnTo>
                  <a:lnTo>
                    <a:pt x="27559" y="255839"/>
                  </a:lnTo>
                  <a:lnTo>
                    <a:pt x="66335" y="311685"/>
                  </a:lnTo>
                  <a:lnTo>
                    <a:pt x="93561" y="335331"/>
                  </a:lnTo>
                  <a:lnTo>
                    <a:pt x="129444" y="351566"/>
                  </a:lnTo>
                  <a:lnTo>
                    <a:pt x="152943" y="353681"/>
                  </a:lnTo>
                  <a:lnTo>
                    <a:pt x="176256" y="349551"/>
                  </a:lnTo>
                  <a:lnTo>
                    <a:pt x="202214" y="339917"/>
                  </a:lnTo>
                  <a:lnTo>
                    <a:pt x="223110" y="324717"/>
                  </a:lnTo>
                  <a:lnTo>
                    <a:pt x="231958" y="315750"/>
                  </a:lnTo>
                  <a:lnTo>
                    <a:pt x="250000" y="275184"/>
                  </a:lnTo>
                  <a:lnTo>
                    <a:pt x="257165" y="220531"/>
                  </a:lnTo>
                  <a:lnTo>
                    <a:pt x="253699" y="165473"/>
                  </a:lnTo>
                  <a:lnTo>
                    <a:pt x="245263" y="123293"/>
                  </a:lnTo>
                  <a:lnTo>
                    <a:pt x="224176" y="88568"/>
                  </a:lnTo>
                  <a:lnTo>
                    <a:pt x="195701" y="61642"/>
                  </a:lnTo>
                  <a:lnTo>
                    <a:pt x="185609" y="57309"/>
                  </a:lnTo>
                  <a:lnTo>
                    <a:pt x="144368" y="55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83006" y="1621388"/>
              <a:ext cx="298512" cy="395727"/>
            </a:xfrm>
            <a:custGeom>
              <a:avLst/>
              <a:gdLst/>
              <a:ahLst/>
              <a:cxnLst/>
              <a:rect l="0" t="0" r="0" b="0"/>
              <a:pathLst>
                <a:path w="298512" h="395727">
                  <a:moveTo>
                    <a:pt x="145118" y="52643"/>
                  </a:moveTo>
                  <a:lnTo>
                    <a:pt x="105431" y="63388"/>
                  </a:lnTo>
                  <a:lnTo>
                    <a:pt x="48451" y="108351"/>
                  </a:lnTo>
                  <a:lnTo>
                    <a:pt x="27438" y="130890"/>
                  </a:lnTo>
                  <a:lnTo>
                    <a:pt x="9266" y="172474"/>
                  </a:lnTo>
                  <a:lnTo>
                    <a:pt x="0" y="225402"/>
                  </a:lnTo>
                  <a:lnTo>
                    <a:pt x="6575" y="279747"/>
                  </a:lnTo>
                  <a:lnTo>
                    <a:pt x="12573" y="303316"/>
                  </a:lnTo>
                  <a:lnTo>
                    <a:pt x="33706" y="336317"/>
                  </a:lnTo>
                  <a:lnTo>
                    <a:pt x="73458" y="370503"/>
                  </a:lnTo>
                  <a:lnTo>
                    <a:pt x="98451" y="385377"/>
                  </a:lnTo>
                  <a:lnTo>
                    <a:pt x="144420" y="395726"/>
                  </a:lnTo>
                  <a:lnTo>
                    <a:pt x="189494" y="393203"/>
                  </a:lnTo>
                  <a:lnTo>
                    <a:pt x="232486" y="373868"/>
                  </a:lnTo>
                  <a:lnTo>
                    <a:pt x="263682" y="351502"/>
                  </a:lnTo>
                  <a:lnTo>
                    <a:pt x="287743" y="318878"/>
                  </a:lnTo>
                  <a:lnTo>
                    <a:pt x="298511" y="273987"/>
                  </a:lnTo>
                  <a:lnTo>
                    <a:pt x="296113" y="218052"/>
                  </a:lnTo>
                  <a:lnTo>
                    <a:pt x="283652" y="161485"/>
                  </a:lnTo>
                  <a:lnTo>
                    <a:pt x="253207" y="105754"/>
                  </a:lnTo>
                  <a:lnTo>
                    <a:pt x="211737" y="47745"/>
                  </a:lnTo>
                  <a:lnTo>
                    <a:pt x="182541" y="19137"/>
                  </a:lnTo>
                  <a:lnTo>
                    <a:pt x="1451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411067" y="1797072"/>
            <a:ext cx="420674" cy="2548447"/>
          </a:xfrm>
          <a:custGeom>
            <a:avLst/>
            <a:gdLst/>
            <a:ahLst/>
            <a:cxnLst/>
            <a:rect l="0" t="0" r="0" b="0"/>
            <a:pathLst>
              <a:path w="420674" h="2548447">
                <a:moveTo>
                  <a:pt x="31129" y="1961601"/>
                </a:moveTo>
                <a:lnTo>
                  <a:pt x="19951" y="1978369"/>
                </a:lnTo>
                <a:lnTo>
                  <a:pt x="12999" y="2011153"/>
                </a:lnTo>
                <a:lnTo>
                  <a:pt x="9481" y="2070219"/>
                </a:lnTo>
                <a:lnTo>
                  <a:pt x="1853" y="2121227"/>
                </a:lnTo>
                <a:lnTo>
                  <a:pt x="0" y="2176016"/>
                </a:lnTo>
                <a:lnTo>
                  <a:pt x="6870" y="2233069"/>
                </a:lnTo>
                <a:lnTo>
                  <a:pt x="12559" y="2293212"/>
                </a:lnTo>
                <a:lnTo>
                  <a:pt x="24602" y="2345169"/>
                </a:lnTo>
                <a:lnTo>
                  <a:pt x="41723" y="2403010"/>
                </a:lnTo>
                <a:lnTo>
                  <a:pt x="61298" y="2445756"/>
                </a:lnTo>
                <a:lnTo>
                  <a:pt x="101503" y="2503480"/>
                </a:lnTo>
                <a:lnTo>
                  <a:pt x="130602" y="2532066"/>
                </a:lnTo>
                <a:lnTo>
                  <a:pt x="149039" y="2541915"/>
                </a:lnTo>
                <a:lnTo>
                  <a:pt x="184739" y="2548446"/>
                </a:lnTo>
                <a:lnTo>
                  <a:pt x="205075" y="2543735"/>
                </a:lnTo>
                <a:lnTo>
                  <a:pt x="251781" y="2521185"/>
                </a:lnTo>
                <a:lnTo>
                  <a:pt x="311735" y="2460217"/>
                </a:lnTo>
                <a:lnTo>
                  <a:pt x="338765" y="2423521"/>
                </a:lnTo>
                <a:lnTo>
                  <a:pt x="364118" y="2361567"/>
                </a:lnTo>
                <a:lnTo>
                  <a:pt x="375369" y="2316427"/>
                </a:lnTo>
                <a:lnTo>
                  <a:pt x="377937" y="2262798"/>
                </a:lnTo>
                <a:lnTo>
                  <a:pt x="370153" y="2201480"/>
                </a:lnTo>
                <a:lnTo>
                  <a:pt x="368459" y="2147155"/>
                </a:lnTo>
                <a:lnTo>
                  <a:pt x="376430" y="2085689"/>
                </a:lnTo>
                <a:lnTo>
                  <a:pt x="378147" y="2031346"/>
                </a:lnTo>
                <a:lnTo>
                  <a:pt x="378486" y="1975551"/>
                </a:lnTo>
                <a:lnTo>
                  <a:pt x="381673" y="1919470"/>
                </a:lnTo>
                <a:lnTo>
                  <a:pt x="387632" y="1863332"/>
                </a:lnTo>
                <a:lnTo>
                  <a:pt x="389978" y="1807183"/>
                </a:lnTo>
                <a:lnTo>
                  <a:pt x="394255" y="1754151"/>
                </a:lnTo>
                <a:lnTo>
                  <a:pt x="392560" y="1730191"/>
                </a:lnTo>
                <a:lnTo>
                  <a:pt x="397884" y="1676681"/>
                </a:lnTo>
                <a:lnTo>
                  <a:pt x="399283" y="1621051"/>
                </a:lnTo>
                <a:lnTo>
                  <a:pt x="392323" y="1565003"/>
                </a:lnTo>
                <a:lnTo>
                  <a:pt x="389735" y="1508871"/>
                </a:lnTo>
                <a:lnTo>
                  <a:pt x="389224" y="1452723"/>
                </a:lnTo>
                <a:lnTo>
                  <a:pt x="390293" y="1397742"/>
                </a:lnTo>
                <a:lnTo>
                  <a:pt x="398167" y="1335447"/>
                </a:lnTo>
                <a:lnTo>
                  <a:pt x="400508" y="1281639"/>
                </a:lnTo>
                <a:lnTo>
                  <a:pt x="405607" y="1246964"/>
                </a:lnTo>
                <a:lnTo>
                  <a:pt x="406235" y="1187603"/>
                </a:lnTo>
                <a:lnTo>
                  <a:pt x="409381" y="1125747"/>
                </a:lnTo>
                <a:lnTo>
                  <a:pt x="410002" y="1067255"/>
                </a:lnTo>
                <a:lnTo>
                  <a:pt x="410125" y="1010641"/>
                </a:lnTo>
                <a:lnTo>
                  <a:pt x="410149" y="953228"/>
                </a:lnTo>
                <a:lnTo>
                  <a:pt x="410154" y="903862"/>
                </a:lnTo>
                <a:lnTo>
                  <a:pt x="410155" y="853360"/>
                </a:lnTo>
                <a:lnTo>
                  <a:pt x="410155" y="793782"/>
                </a:lnTo>
                <a:lnTo>
                  <a:pt x="410155" y="736953"/>
                </a:lnTo>
                <a:lnTo>
                  <a:pt x="417391" y="680667"/>
                </a:lnTo>
                <a:lnTo>
                  <a:pt x="420033" y="621369"/>
                </a:lnTo>
                <a:lnTo>
                  <a:pt x="420491" y="570917"/>
                </a:lnTo>
                <a:lnTo>
                  <a:pt x="420627" y="522043"/>
                </a:lnTo>
                <a:lnTo>
                  <a:pt x="420673" y="463607"/>
                </a:lnTo>
                <a:lnTo>
                  <a:pt x="413446" y="407004"/>
                </a:lnTo>
                <a:lnTo>
                  <a:pt x="410805" y="350763"/>
                </a:lnTo>
                <a:lnTo>
                  <a:pt x="403005" y="287790"/>
                </a:lnTo>
                <a:lnTo>
                  <a:pt x="394483" y="226045"/>
                </a:lnTo>
                <a:lnTo>
                  <a:pt x="378355" y="163640"/>
                </a:lnTo>
                <a:lnTo>
                  <a:pt x="359824" y="110073"/>
                </a:lnTo>
                <a:lnTo>
                  <a:pt x="315123" y="47902"/>
                </a:lnTo>
                <a:lnTo>
                  <a:pt x="287268" y="17830"/>
                </a:lnTo>
                <a:lnTo>
                  <a:pt x="255071" y="2016"/>
                </a:lnTo>
                <a:lnTo>
                  <a:pt x="232435" y="0"/>
                </a:lnTo>
                <a:lnTo>
                  <a:pt x="211845" y="4173"/>
                </a:lnTo>
                <a:lnTo>
                  <a:pt x="187100" y="19677"/>
                </a:lnTo>
                <a:lnTo>
                  <a:pt x="157778" y="48996"/>
                </a:lnTo>
                <a:lnTo>
                  <a:pt x="118504" y="108900"/>
                </a:lnTo>
                <a:lnTo>
                  <a:pt x="94577" y="171784"/>
                </a:lnTo>
                <a:lnTo>
                  <a:pt x="73268" y="234930"/>
                </a:lnTo>
                <a:lnTo>
                  <a:pt x="58039" y="288740"/>
                </a:lnTo>
                <a:lnTo>
                  <a:pt x="56279" y="349277"/>
                </a:lnTo>
                <a:lnTo>
                  <a:pt x="57939" y="403191"/>
                </a:lnTo>
                <a:lnTo>
                  <a:pt x="53323" y="451049"/>
                </a:lnTo>
                <a:lnTo>
                  <a:pt x="60669" y="514252"/>
                </a:lnTo>
                <a:lnTo>
                  <a:pt x="62311" y="574372"/>
                </a:lnTo>
                <a:lnTo>
                  <a:pt x="63805" y="637374"/>
                </a:lnTo>
                <a:lnTo>
                  <a:pt x="67913" y="692279"/>
                </a:lnTo>
                <a:lnTo>
                  <a:pt x="64255" y="741666"/>
                </a:lnTo>
                <a:lnTo>
                  <a:pt x="63171" y="793344"/>
                </a:lnTo>
                <a:lnTo>
                  <a:pt x="65970" y="842581"/>
                </a:lnTo>
                <a:lnTo>
                  <a:pt x="67969" y="886806"/>
                </a:lnTo>
                <a:lnTo>
                  <a:pt x="67391" y="926426"/>
                </a:lnTo>
                <a:lnTo>
                  <a:pt x="69473" y="950532"/>
                </a:lnTo>
                <a:lnTo>
                  <a:pt x="64396" y="1007255"/>
                </a:lnTo>
                <a:lnTo>
                  <a:pt x="63213" y="1057261"/>
                </a:lnTo>
                <a:lnTo>
                  <a:pt x="62863" y="1106002"/>
                </a:lnTo>
                <a:lnTo>
                  <a:pt x="62759" y="1153199"/>
                </a:lnTo>
                <a:lnTo>
                  <a:pt x="62724" y="1215960"/>
                </a:lnTo>
                <a:lnTo>
                  <a:pt x="62717" y="1264808"/>
                </a:lnTo>
                <a:lnTo>
                  <a:pt x="61546" y="1324141"/>
                </a:lnTo>
                <a:lnTo>
                  <a:pt x="57501" y="1373989"/>
                </a:lnTo>
                <a:lnTo>
                  <a:pt x="61685" y="1428549"/>
                </a:lnTo>
                <a:lnTo>
                  <a:pt x="61342" y="1484387"/>
                </a:lnTo>
                <a:lnTo>
                  <a:pt x="54341" y="1543596"/>
                </a:lnTo>
                <a:lnTo>
                  <a:pt x="55944" y="1587794"/>
                </a:lnTo>
                <a:lnTo>
                  <a:pt x="69059" y="1647387"/>
                </a:lnTo>
                <a:lnTo>
                  <a:pt x="72417" y="1707508"/>
                </a:lnTo>
                <a:lnTo>
                  <a:pt x="73080" y="1764791"/>
                </a:lnTo>
                <a:lnTo>
                  <a:pt x="72041" y="1822336"/>
                </a:lnTo>
                <a:lnTo>
                  <a:pt x="64904" y="1885696"/>
                </a:lnTo>
                <a:lnTo>
                  <a:pt x="63147" y="1943618"/>
                </a:lnTo>
                <a:lnTo>
                  <a:pt x="62843" y="1991628"/>
                </a:lnTo>
                <a:lnTo>
                  <a:pt x="63910" y="2050677"/>
                </a:lnTo>
                <a:lnTo>
                  <a:pt x="73243" y="209847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5148435" y="2242570"/>
            <a:ext cx="1535129" cy="526425"/>
            <a:chOff x="5148435" y="2242570"/>
            <a:chExt cx="1535129" cy="526425"/>
          </a:xfrm>
        </p:grpSpPr>
        <p:sp>
          <p:nvSpPr>
            <p:cNvPr id="63" name="Freeform 62"/>
            <p:cNvSpPr/>
            <p:nvPr/>
          </p:nvSpPr>
          <p:spPr>
            <a:xfrm>
              <a:off x="5148435" y="235838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99392" y="2195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58963" y="248472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1956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95875" y="2242570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31586" y="0"/>
                  </a:moveTo>
                  <a:lnTo>
                    <a:pt x="24350" y="27556"/>
                  </a:lnTo>
                  <a:lnTo>
                    <a:pt x="21708" y="86898"/>
                  </a:lnTo>
                  <a:lnTo>
                    <a:pt x="21250" y="137661"/>
                  </a:lnTo>
                  <a:lnTo>
                    <a:pt x="21115" y="189747"/>
                  </a:lnTo>
                  <a:lnTo>
                    <a:pt x="21075" y="242224"/>
                  </a:lnTo>
                  <a:lnTo>
                    <a:pt x="17943" y="291698"/>
                  </a:lnTo>
                  <a:lnTo>
                    <a:pt x="6404" y="35033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90632" y="2632124"/>
              <a:ext cx="68262" cy="136871"/>
            </a:xfrm>
            <a:custGeom>
              <a:avLst/>
              <a:gdLst/>
              <a:ahLst/>
              <a:cxnLst/>
              <a:rect l="0" t="0" r="0" b="0"/>
              <a:pathLst>
                <a:path w="68262" h="136871">
                  <a:moveTo>
                    <a:pt x="52642" y="0"/>
                  </a:moveTo>
                  <a:lnTo>
                    <a:pt x="68261" y="63428"/>
                  </a:lnTo>
                  <a:lnTo>
                    <a:pt x="66213" y="84342"/>
                  </a:lnTo>
                  <a:lnTo>
                    <a:pt x="58284" y="102216"/>
                  </a:lnTo>
                  <a:lnTo>
                    <a:pt x="52894" y="110258"/>
                  </a:lnTo>
                  <a:lnTo>
                    <a:pt x="37546" y="12231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60606" y="2300151"/>
              <a:ext cx="279294" cy="376884"/>
            </a:xfrm>
            <a:custGeom>
              <a:avLst/>
              <a:gdLst/>
              <a:ahLst/>
              <a:cxnLst/>
              <a:rect l="0" t="0" r="0" b="0"/>
              <a:pathLst>
                <a:path w="279294" h="376884">
                  <a:moveTo>
                    <a:pt x="156409" y="5590"/>
                  </a:moveTo>
                  <a:lnTo>
                    <a:pt x="139642" y="0"/>
                  </a:lnTo>
                  <a:lnTo>
                    <a:pt x="122051" y="376"/>
                  </a:lnTo>
                  <a:lnTo>
                    <a:pt x="102534" y="5612"/>
                  </a:lnTo>
                  <a:lnTo>
                    <a:pt x="82162" y="15738"/>
                  </a:lnTo>
                  <a:lnTo>
                    <a:pt x="56551" y="40182"/>
                  </a:lnTo>
                  <a:lnTo>
                    <a:pt x="22911" y="90213"/>
                  </a:lnTo>
                  <a:lnTo>
                    <a:pt x="6167" y="137599"/>
                  </a:lnTo>
                  <a:lnTo>
                    <a:pt x="0" y="200425"/>
                  </a:lnTo>
                  <a:lnTo>
                    <a:pt x="1271" y="250622"/>
                  </a:lnTo>
                  <a:lnTo>
                    <a:pt x="21476" y="310098"/>
                  </a:lnTo>
                  <a:lnTo>
                    <a:pt x="47997" y="355728"/>
                  </a:lnTo>
                  <a:lnTo>
                    <a:pt x="64943" y="369047"/>
                  </a:lnTo>
                  <a:lnTo>
                    <a:pt x="74375" y="374236"/>
                  </a:lnTo>
                  <a:lnTo>
                    <a:pt x="94213" y="376883"/>
                  </a:lnTo>
                  <a:lnTo>
                    <a:pt x="135545" y="369050"/>
                  </a:lnTo>
                  <a:lnTo>
                    <a:pt x="176335" y="347832"/>
                  </a:lnTo>
                  <a:lnTo>
                    <a:pt x="211254" y="314872"/>
                  </a:lnTo>
                  <a:lnTo>
                    <a:pt x="246011" y="263994"/>
                  </a:lnTo>
                  <a:lnTo>
                    <a:pt x="267002" y="201648"/>
                  </a:lnTo>
                  <a:lnTo>
                    <a:pt x="279293" y="143060"/>
                  </a:lnTo>
                  <a:lnTo>
                    <a:pt x="278875" y="114651"/>
                  </a:lnTo>
                  <a:lnTo>
                    <a:pt x="259542" y="61404"/>
                  </a:lnTo>
                  <a:lnTo>
                    <a:pt x="253241" y="49818"/>
                  </a:lnTo>
                  <a:lnTo>
                    <a:pt x="233761" y="30706"/>
                  </a:lnTo>
                  <a:lnTo>
                    <a:pt x="222015" y="22334"/>
                  </a:lnTo>
                  <a:lnTo>
                    <a:pt x="199605" y="16151"/>
                  </a:lnTo>
                  <a:lnTo>
                    <a:pt x="156409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67133" y="2310680"/>
              <a:ext cx="289200" cy="328483"/>
            </a:xfrm>
            <a:custGeom>
              <a:avLst/>
              <a:gdLst/>
              <a:ahLst/>
              <a:cxnLst/>
              <a:rect l="0" t="0" r="0" b="0"/>
              <a:pathLst>
                <a:path w="289200" h="328483">
                  <a:moveTo>
                    <a:pt x="144680" y="5589"/>
                  </a:moveTo>
                  <a:lnTo>
                    <a:pt x="127912" y="0"/>
                  </a:lnTo>
                  <a:lnTo>
                    <a:pt x="107202" y="3495"/>
                  </a:lnTo>
                  <a:lnTo>
                    <a:pt x="95129" y="7702"/>
                  </a:lnTo>
                  <a:lnTo>
                    <a:pt x="75474" y="24856"/>
                  </a:lnTo>
                  <a:lnTo>
                    <a:pt x="36478" y="86289"/>
                  </a:lnTo>
                  <a:lnTo>
                    <a:pt x="6457" y="141995"/>
                  </a:lnTo>
                  <a:lnTo>
                    <a:pt x="0" y="179496"/>
                  </a:lnTo>
                  <a:lnTo>
                    <a:pt x="6223" y="234090"/>
                  </a:lnTo>
                  <a:lnTo>
                    <a:pt x="17738" y="274764"/>
                  </a:lnTo>
                  <a:lnTo>
                    <a:pt x="33279" y="298358"/>
                  </a:lnTo>
                  <a:lnTo>
                    <a:pt x="51885" y="314303"/>
                  </a:lnTo>
                  <a:lnTo>
                    <a:pt x="61760" y="320193"/>
                  </a:lnTo>
                  <a:lnTo>
                    <a:pt x="103603" y="328482"/>
                  </a:lnTo>
                  <a:lnTo>
                    <a:pt x="153334" y="322878"/>
                  </a:lnTo>
                  <a:lnTo>
                    <a:pt x="196953" y="307386"/>
                  </a:lnTo>
                  <a:lnTo>
                    <a:pt x="239364" y="276553"/>
                  </a:lnTo>
                  <a:lnTo>
                    <a:pt x="265411" y="241333"/>
                  </a:lnTo>
                  <a:lnTo>
                    <a:pt x="282358" y="201261"/>
                  </a:lnTo>
                  <a:lnTo>
                    <a:pt x="289199" y="154163"/>
                  </a:lnTo>
                  <a:lnTo>
                    <a:pt x="285636" y="114342"/>
                  </a:lnTo>
                  <a:lnTo>
                    <a:pt x="274008" y="91358"/>
                  </a:lnTo>
                  <a:lnTo>
                    <a:pt x="247730" y="61808"/>
                  </a:lnTo>
                  <a:lnTo>
                    <a:pt x="217718" y="41354"/>
                  </a:lnTo>
                  <a:lnTo>
                    <a:pt x="197028" y="33183"/>
                  </a:lnTo>
                  <a:lnTo>
                    <a:pt x="15520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06564" y="2308243"/>
              <a:ext cx="277000" cy="315514"/>
            </a:xfrm>
            <a:custGeom>
              <a:avLst/>
              <a:gdLst/>
              <a:ahLst/>
              <a:cxnLst/>
              <a:rect l="0" t="0" r="0" b="0"/>
              <a:pathLst>
                <a:path w="277000" h="315514">
                  <a:moveTo>
                    <a:pt x="121105" y="50140"/>
                  </a:moveTo>
                  <a:lnTo>
                    <a:pt x="78413" y="64712"/>
                  </a:lnTo>
                  <a:lnTo>
                    <a:pt x="27441" y="97466"/>
                  </a:lnTo>
                  <a:lnTo>
                    <a:pt x="10846" y="115628"/>
                  </a:lnTo>
                  <a:lnTo>
                    <a:pt x="1911" y="141637"/>
                  </a:lnTo>
                  <a:lnTo>
                    <a:pt x="0" y="189164"/>
                  </a:lnTo>
                  <a:lnTo>
                    <a:pt x="9835" y="246447"/>
                  </a:lnTo>
                  <a:lnTo>
                    <a:pt x="22518" y="266459"/>
                  </a:lnTo>
                  <a:lnTo>
                    <a:pt x="59257" y="298370"/>
                  </a:lnTo>
                  <a:lnTo>
                    <a:pt x="95500" y="314503"/>
                  </a:lnTo>
                  <a:lnTo>
                    <a:pt x="141464" y="315513"/>
                  </a:lnTo>
                  <a:lnTo>
                    <a:pt x="180949" y="302814"/>
                  </a:lnTo>
                  <a:lnTo>
                    <a:pt x="214875" y="284234"/>
                  </a:lnTo>
                  <a:lnTo>
                    <a:pt x="241565" y="252732"/>
                  </a:lnTo>
                  <a:lnTo>
                    <a:pt x="264290" y="213762"/>
                  </a:lnTo>
                  <a:lnTo>
                    <a:pt x="274664" y="166991"/>
                  </a:lnTo>
                  <a:lnTo>
                    <a:pt x="276999" y="107190"/>
                  </a:lnTo>
                  <a:lnTo>
                    <a:pt x="269201" y="65614"/>
                  </a:lnTo>
                  <a:lnTo>
                    <a:pt x="258675" y="41810"/>
                  </a:lnTo>
                  <a:lnTo>
                    <a:pt x="243078" y="25770"/>
                  </a:lnTo>
                  <a:lnTo>
                    <a:pt x="204469" y="5942"/>
                  </a:lnTo>
                  <a:lnTo>
                    <a:pt x="167902" y="0"/>
                  </a:lnTo>
                  <a:lnTo>
                    <a:pt x="121105" y="8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117197" y="3516518"/>
            <a:ext cx="438290" cy="499987"/>
            <a:chOff x="3117197" y="3516518"/>
            <a:chExt cx="438290" cy="499987"/>
          </a:xfrm>
        </p:grpSpPr>
        <p:sp>
          <p:nvSpPr>
            <p:cNvPr id="71" name="Freeform 70"/>
            <p:cNvSpPr/>
            <p:nvPr/>
          </p:nvSpPr>
          <p:spPr>
            <a:xfrm>
              <a:off x="3233349" y="3621803"/>
              <a:ext cx="209470" cy="319137"/>
            </a:xfrm>
            <a:custGeom>
              <a:avLst/>
              <a:gdLst/>
              <a:ahLst/>
              <a:cxnLst/>
              <a:rect l="0" t="0" r="0" b="0"/>
              <a:pathLst>
                <a:path w="209470" h="319137">
                  <a:moveTo>
                    <a:pt x="72599" y="0"/>
                  </a:moveTo>
                  <a:lnTo>
                    <a:pt x="45088" y="53875"/>
                  </a:lnTo>
                  <a:lnTo>
                    <a:pt x="37755" y="74247"/>
                  </a:lnTo>
                  <a:lnTo>
                    <a:pt x="34162" y="77574"/>
                  </a:lnTo>
                  <a:lnTo>
                    <a:pt x="30596" y="76282"/>
                  </a:lnTo>
                  <a:lnTo>
                    <a:pt x="27050" y="71912"/>
                  </a:lnTo>
                  <a:lnTo>
                    <a:pt x="27025" y="66659"/>
                  </a:lnTo>
                  <a:lnTo>
                    <a:pt x="49887" y="29040"/>
                  </a:lnTo>
                  <a:lnTo>
                    <a:pt x="66014" y="15636"/>
                  </a:lnTo>
                  <a:lnTo>
                    <a:pt x="75228" y="10424"/>
                  </a:lnTo>
                  <a:lnTo>
                    <a:pt x="94824" y="7752"/>
                  </a:lnTo>
                  <a:lnTo>
                    <a:pt x="104963" y="8678"/>
                  </a:lnTo>
                  <a:lnTo>
                    <a:pt x="112893" y="12804"/>
                  </a:lnTo>
                  <a:lnTo>
                    <a:pt x="124822" y="26747"/>
                  </a:lnTo>
                  <a:lnTo>
                    <a:pt x="132526" y="59918"/>
                  </a:lnTo>
                  <a:lnTo>
                    <a:pt x="133959" y="120283"/>
                  </a:lnTo>
                  <a:lnTo>
                    <a:pt x="124190" y="175361"/>
                  </a:lnTo>
                  <a:lnTo>
                    <a:pt x="107555" y="231150"/>
                  </a:lnTo>
                  <a:lnTo>
                    <a:pt x="95955" y="261901"/>
                  </a:lnTo>
                  <a:lnTo>
                    <a:pt x="64958" y="301182"/>
                  </a:lnTo>
                  <a:lnTo>
                    <a:pt x="38749" y="317096"/>
                  </a:lnTo>
                  <a:lnTo>
                    <a:pt x="18950" y="319136"/>
                  </a:lnTo>
                  <a:lnTo>
                    <a:pt x="8757" y="318042"/>
                  </a:lnTo>
                  <a:lnTo>
                    <a:pt x="3131" y="312633"/>
                  </a:lnTo>
                  <a:lnTo>
                    <a:pt x="551" y="304349"/>
                  </a:lnTo>
                  <a:lnTo>
                    <a:pt x="0" y="294146"/>
                  </a:lnTo>
                  <a:lnTo>
                    <a:pt x="5628" y="276571"/>
                  </a:lnTo>
                  <a:lnTo>
                    <a:pt x="28304" y="246224"/>
                  </a:lnTo>
                  <a:lnTo>
                    <a:pt x="54015" y="230363"/>
                  </a:lnTo>
                  <a:lnTo>
                    <a:pt x="89449" y="223844"/>
                  </a:lnTo>
                  <a:lnTo>
                    <a:pt x="109724" y="228558"/>
                  </a:lnTo>
                  <a:lnTo>
                    <a:pt x="147392" y="245059"/>
                  </a:lnTo>
                  <a:lnTo>
                    <a:pt x="20946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17197" y="3516518"/>
              <a:ext cx="438290" cy="499987"/>
            </a:xfrm>
            <a:custGeom>
              <a:avLst/>
              <a:gdLst/>
              <a:ahLst/>
              <a:cxnLst/>
              <a:rect l="0" t="0" r="0" b="0"/>
              <a:pathLst>
                <a:path w="438290" h="499987">
                  <a:moveTo>
                    <a:pt x="336150" y="21057"/>
                  </a:moveTo>
                  <a:lnTo>
                    <a:pt x="281105" y="4268"/>
                  </a:lnTo>
                  <a:lnTo>
                    <a:pt x="243151" y="2434"/>
                  </a:lnTo>
                  <a:lnTo>
                    <a:pt x="188405" y="11702"/>
                  </a:lnTo>
                  <a:lnTo>
                    <a:pt x="149654" y="24524"/>
                  </a:lnTo>
                  <a:lnTo>
                    <a:pt x="105119" y="49818"/>
                  </a:lnTo>
                  <a:lnTo>
                    <a:pt x="56058" y="100372"/>
                  </a:lnTo>
                  <a:lnTo>
                    <a:pt x="28716" y="159591"/>
                  </a:lnTo>
                  <a:lnTo>
                    <a:pt x="7920" y="219997"/>
                  </a:lnTo>
                  <a:lnTo>
                    <a:pt x="1811" y="270945"/>
                  </a:lnTo>
                  <a:lnTo>
                    <a:pt x="0" y="323085"/>
                  </a:lnTo>
                  <a:lnTo>
                    <a:pt x="7794" y="376295"/>
                  </a:lnTo>
                  <a:lnTo>
                    <a:pt x="18411" y="408632"/>
                  </a:lnTo>
                  <a:lnTo>
                    <a:pt x="57010" y="462989"/>
                  </a:lnTo>
                  <a:lnTo>
                    <a:pt x="75217" y="479124"/>
                  </a:lnTo>
                  <a:lnTo>
                    <a:pt x="98127" y="487855"/>
                  </a:lnTo>
                  <a:lnTo>
                    <a:pt x="156323" y="499986"/>
                  </a:lnTo>
                  <a:lnTo>
                    <a:pt x="209697" y="490159"/>
                  </a:lnTo>
                  <a:lnTo>
                    <a:pt x="270769" y="470508"/>
                  </a:lnTo>
                  <a:lnTo>
                    <a:pt x="327623" y="431381"/>
                  </a:lnTo>
                  <a:lnTo>
                    <a:pt x="354680" y="407406"/>
                  </a:lnTo>
                  <a:lnTo>
                    <a:pt x="390799" y="357547"/>
                  </a:lnTo>
                  <a:lnTo>
                    <a:pt x="412699" y="305271"/>
                  </a:lnTo>
                  <a:lnTo>
                    <a:pt x="430819" y="244343"/>
                  </a:lnTo>
                  <a:lnTo>
                    <a:pt x="438289" y="208099"/>
                  </a:lnTo>
                  <a:lnTo>
                    <a:pt x="437383" y="170843"/>
                  </a:lnTo>
                  <a:lnTo>
                    <a:pt x="426596" y="121224"/>
                  </a:lnTo>
                  <a:lnTo>
                    <a:pt x="405453" y="85831"/>
                  </a:lnTo>
                  <a:lnTo>
                    <a:pt x="364961" y="43249"/>
                  </a:lnTo>
                  <a:lnTo>
                    <a:pt x="344275" y="29750"/>
                  </a:lnTo>
                  <a:lnTo>
                    <a:pt x="284808" y="7701"/>
                  </a:lnTo>
                  <a:lnTo>
                    <a:pt x="2624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696783" y="3546445"/>
            <a:ext cx="1171314" cy="359628"/>
            <a:chOff x="3696783" y="3546445"/>
            <a:chExt cx="1171314" cy="359628"/>
          </a:xfrm>
        </p:grpSpPr>
        <p:sp>
          <p:nvSpPr>
            <p:cNvPr id="74" name="Freeform 73"/>
            <p:cNvSpPr/>
            <p:nvPr/>
          </p:nvSpPr>
          <p:spPr>
            <a:xfrm>
              <a:off x="3696783" y="3546445"/>
              <a:ext cx="151709" cy="359628"/>
            </a:xfrm>
            <a:custGeom>
              <a:avLst/>
              <a:gdLst/>
              <a:ahLst/>
              <a:cxnLst/>
              <a:rect l="0" t="0" r="0" b="0"/>
              <a:pathLst>
                <a:path w="151709" h="359628">
                  <a:moveTo>
                    <a:pt x="146118" y="128000"/>
                  </a:moveTo>
                  <a:lnTo>
                    <a:pt x="151708" y="111233"/>
                  </a:lnTo>
                  <a:lnTo>
                    <a:pt x="149594" y="78448"/>
                  </a:lnTo>
                  <a:lnTo>
                    <a:pt x="135970" y="44688"/>
                  </a:lnTo>
                  <a:lnTo>
                    <a:pt x="117115" y="18047"/>
                  </a:lnTo>
                  <a:lnTo>
                    <a:pt x="91121" y="925"/>
                  </a:lnTo>
                  <a:lnTo>
                    <a:pt x="81377" y="0"/>
                  </a:lnTo>
                  <a:lnTo>
                    <a:pt x="61193" y="5211"/>
                  </a:lnTo>
                  <a:lnTo>
                    <a:pt x="35687" y="21298"/>
                  </a:lnTo>
                  <a:lnTo>
                    <a:pt x="13312" y="46472"/>
                  </a:lnTo>
                  <a:lnTo>
                    <a:pt x="5205" y="69149"/>
                  </a:lnTo>
                  <a:lnTo>
                    <a:pt x="0" y="121834"/>
                  </a:lnTo>
                  <a:lnTo>
                    <a:pt x="5528" y="143198"/>
                  </a:lnTo>
                  <a:lnTo>
                    <a:pt x="10277" y="152169"/>
                  </a:lnTo>
                  <a:lnTo>
                    <a:pt x="18123" y="158151"/>
                  </a:lnTo>
                  <a:lnTo>
                    <a:pt x="39319" y="164797"/>
                  </a:lnTo>
                  <a:lnTo>
                    <a:pt x="49182" y="163060"/>
                  </a:lnTo>
                  <a:lnTo>
                    <a:pt x="66381" y="151771"/>
                  </a:lnTo>
                  <a:lnTo>
                    <a:pt x="95316" y="115928"/>
                  </a:lnTo>
                  <a:lnTo>
                    <a:pt x="105212" y="95729"/>
                  </a:lnTo>
                  <a:lnTo>
                    <a:pt x="107149" y="93618"/>
                  </a:lnTo>
                  <a:lnTo>
                    <a:pt x="104434" y="155619"/>
                  </a:lnTo>
                  <a:lnTo>
                    <a:pt x="104090" y="212138"/>
                  </a:lnTo>
                  <a:lnTo>
                    <a:pt x="96780" y="275170"/>
                  </a:lnTo>
                  <a:lnTo>
                    <a:pt x="94129" y="325570"/>
                  </a:lnTo>
                  <a:lnTo>
                    <a:pt x="93476" y="359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89767" y="3587871"/>
              <a:ext cx="136106" cy="307404"/>
            </a:xfrm>
            <a:custGeom>
              <a:avLst/>
              <a:gdLst/>
              <a:ahLst/>
              <a:cxnLst/>
              <a:rect l="0" t="0" r="0" b="0"/>
              <a:pathLst>
                <a:path w="136106" h="307404">
                  <a:moveTo>
                    <a:pt x="132119" y="44460"/>
                  </a:moveTo>
                  <a:lnTo>
                    <a:pt x="89457" y="98575"/>
                  </a:lnTo>
                  <a:lnTo>
                    <a:pt x="56176" y="160403"/>
                  </a:lnTo>
                  <a:lnTo>
                    <a:pt x="27561" y="223456"/>
                  </a:lnTo>
                  <a:lnTo>
                    <a:pt x="19640" y="258153"/>
                  </a:lnTo>
                  <a:lnTo>
                    <a:pt x="18529" y="271150"/>
                  </a:lnTo>
                  <a:lnTo>
                    <a:pt x="23533" y="291830"/>
                  </a:lnTo>
                  <a:lnTo>
                    <a:pt x="28143" y="300621"/>
                  </a:lnTo>
                  <a:lnTo>
                    <a:pt x="35895" y="305311"/>
                  </a:lnTo>
                  <a:lnTo>
                    <a:pt x="56987" y="307403"/>
                  </a:lnTo>
                  <a:lnTo>
                    <a:pt x="75720" y="301314"/>
                  </a:lnTo>
                  <a:lnTo>
                    <a:pt x="106810" y="278341"/>
                  </a:lnTo>
                  <a:lnTo>
                    <a:pt x="122800" y="252578"/>
                  </a:lnTo>
                  <a:lnTo>
                    <a:pt x="134947" y="222718"/>
                  </a:lnTo>
                  <a:lnTo>
                    <a:pt x="136105" y="202065"/>
                  </a:lnTo>
                  <a:lnTo>
                    <a:pt x="131551" y="182357"/>
                  </a:lnTo>
                  <a:lnTo>
                    <a:pt x="121728" y="165799"/>
                  </a:lnTo>
                  <a:lnTo>
                    <a:pt x="68035" y="121846"/>
                  </a:lnTo>
                  <a:lnTo>
                    <a:pt x="11286" y="88635"/>
                  </a:lnTo>
                  <a:lnTo>
                    <a:pt x="2376" y="69163"/>
                  </a:lnTo>
                  <a:lnTo>
                    <a:pt x="0" y="57420"/>
                  </a:lnTo>
                  <a:lnTo>
                    <a:pt x="3600" y="35012"/>
                  </a:lnTo>
                  <a:lnTo>
                    <a:pt x="7835" y="24124"/>
                  </a:lnTo>
                  <a:lnTo>
                    <a:pt x="21899" y="8905"/>
                  </a:lnTo>
                  <a:lnTo>
                    <a:pt x="30563" y="3209"/>
                  </a:lnTo>
                  <a:lnTo>
                    <a:pt x="49548" y="0"/>
                  </a:lnTo>
                  <a:lnTo>
                    <a:pt x="59524" y="782"/>
                  </a:lnTo>
                  <a:lnTo>
                    <a:pt x="76848" y="7890"/>
                  </a:lnTo>
                  <a:lnTo>
                    <a:pt x="100533" y="23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16642" y="3633542"/>
              <a:ext cx="225643" cy="177775"/>
            </a:xfrm>
            <a:custGeom>
              <a:avLst/>
              <a:gdLst/>
              <a:ahLst/>
              <a:cxnLst/>
              <a:rect l="0" t="0" r="0" b="0"/>
              <a:pathLst>
                <a:path w="225643" h="177775">
                  <a:moveTo>
                    <a:pt x="0" y="114603"/>
                  </a:moveTo>
                  <a:lnTo>
                    <a:pt x="58617" y="105538"/>
                  </a:lnTo>
                  <a:lnTo>
                    <a:pt x="112791" y="103194"/>
                  </a:lnTo>
                  <a:lnTo>
                    <a:pt x="168552" y="95798"/>
                  </a:lnTo>
                  <a:lnTo>
                    <a:pt x="219038" y="88401"/>
                  </a:lnTo>
                  <a:lnTo>
                    <a:pt x="224404" y="83097"/>
                  </a:lnTo>
                  <a:lnTo>
                    <a:pt x="225642" y="76052"/>
                  </a:lnTo>
                  <a:lnTo>
                    <a:pt x="220778" y="60034"/>
                  </a:lnTo>
                  <a:lnTo>
                    <a:pt x="178555" y="9410"/>
                  </a:lnTo>
                  <a:lnTo>
                    <a:pt x="169435" y="0"/>
                  </a:lnTo>
                  <a:lnTo>
                    <a:pt x="207783" y="47191"/>
                  </a:lnTo>
                  <a:lnTo>
                    <a:pt x="222742" y="74352"/>
                  </a:lnTo>
                  <a:lnTo>
                    <a:pt x="223364" y="83090"/>
                  </a:lnTo>
                  <a:lnTo>
                    <a:pt x="217816" y="99037"/>
                  </a:lnTo>
                  <a:lnTo>
                    <a:pt x="168191" y="156657"/>
                  </a:lnTo>
                  <a:lnTo>
                    <a:pt x="147399" y="1777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21969" y="3621803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9878" y="22357"/>
                  </a:lnTo>
                  <a:lnTo>
                    <a:pt x="7510" y="48931"/>
                  </a:lnTo>
                  <a:lnTo>
                    <a:pt x="9634" y="96776"/>
                  </a:lnTo>
                  <a:lnTo>
                    <a:pt x="10352" y="159756"/>
                  </a:lnTo>
                  <a:lnTo>
                    <a:pt x="9324" y="21608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87847" y="3652735"/>
              <a:ext cx="164947" cy="214199"/>
            </a:xfrm>
            <a:custGeom>
              <a:avLst/>
              <a:gdLst/>
              <a:ahLst/>
              <a:cxnLst/>
              <a:rect l="0" t="0" r="0" b="0"/>
              <a:pathLst>
                <a:path w="164947" h="214199">
                  <a:moveTo>
                    <a:pt x="81520" y="653"/>
                  </a:moveTo>
                  <a:lnTo>
                    <a:pt x="50238" y="10229"/>
                  </a:lnTo>
                  <a:lnTo>
                    <a:pt x="34082" y="20897"/>
                  </a:lnTo>
                  <a:lnTo>
                    <a:pt x="22222" y="39676"/>
                  </a:lnTo>
                  <a:lnTo>
                    <a:pt x="2482" y="97342"/>
                  </a:lnTo>
                  <a:lnTo>
                    <a:pt x="0" y="141346"/>
                  </a:lnTo>
                  <a:lnTo>
                    <a:pt x="3566" y="166129"/>
                  </a:lnTo>
                  <a:lnTo>
                    <a:pt x="12169" y="185722"/>
                  </a:lnTo>
                  <a:lnTo>
                    <a:pt x="17739" y="194222"/>
                  </a:lnTo>
                  <a:lnTo>
                    <a:pt x="33286" y="206787"/>
                  </a:lnTo>
                  <a:lnTo>
                    <a:pt x="42345" y="211775"/>
                  </a:lnTo>
                  <a:lnTo>
                    <a:pt x="61770" y="214198"/>
                  </a:lnTo>
                  <a:lnTo>
                    <a:pt x="80931" y="210206"/>
                  </a:lnTo>
                  <a:lnTo>
                    <a:pt x="112296" y="188579"/>
                  </a:lnTo>
                  <a:lnTo>
                    <a:pt x="146925" y="153692"/>
                  </a:lnTo>
                  <a:lnTo>
                    <a:pt x="156602" y="135351"/>
                  </a:lnTo>
                  <a:lnTo>
                    <a:pt x="163942" y="86575"/>
                  </a:lnTo>
                  <a:lnTo>
                    <a:pt x="164946" y="59508"/>
                  </a:lnTo>
                  <a:lnTo>
                    <a:pt x="161704" y="48079"/>
                  </a:lnTo>
                  <a:lnTo>
                    <a:pt x="148743" y="29140"/>
                  </a:lnTo>
                  <a:lnTo>
                    <a:pt x="121715" y="5324"/>
                  </a:lnTo>
                  <a:lnTo>
                    <a:pt x="114166" y="1428"/>
                  </a:lnTo>
                  <a:lnTo>
                    <a:pt x="107963" y="0"/>
                  </a:lnTo>
                  <a:lnTo>
                    <a:pt x="92049" y="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82437" y="3663917"/>
              <a:ext cx="185660" cy="216366"/>
            </a:xfrm>
            <a:custGeom>
              <a:avLst/>
              <a:gdLst/>
              <a:ahLst/>
              <a:cxnLst/>
              <a:rect l="0" t="0" r="0" b="0"/>
              <a:pathLst>
                <a:path w="185660" h="216366">
                  <a:moveTo>
                    <a:pt x="76443" y="10528"/>
                  </a:moveTo>
                  <a:lnTo>
                    <a:pt x="54087" y="10528"/>
                  </a:lnTo>
                  <a:lnTo>
                    <a:pt x="45161" y="14038"/>
                  </a:lnTo>
                  <a:lnTo>
                    <a:pt x="29005" y="27296"/>
                  </a:lnTo>
                  <a:lnTo>
                    <a:pt x="12345" y="60080"/>
                  </a:lnTo>
                  <a:lnTo>
                    <a:pt x="0" y="93840"/>
                  </a:lnTo>
                  <a:lnTo>
                    <a:pt x="111" y="131659"/>
                  </a:lnTo>
                  <a:lnTo>
                    <a:pt x="7553" y="172501"/>
                  </a:lnTo>
                  <a:lnTo>
                    <a:pt x="20089" y="194040"/>
                  </a:lnTo>
                  <a:lnTo>
                    <a:pt x="28346" y="203060"/>
                  </a:lnTo>
                  <a:lnTo>
                    <a:pt x="49998" y="213081"/>
                  </a:lnTo>
                  <a:lnTo>
                    <a:pt x="74049" y="216365"/>
                  </a:lnTo>
                  <a:lnTo>
                    <a:pt x="96436" y="213925"/>
                  </a:lnTo>
                  <a:lnTo>
                    <a:pt x="128770" y="200385"/>
                  </a:lnTo>
                  <a:lnTo>
                    <a:pt x="154989" y="181556"/>
                  </a:lnTo>
                  <a:lnTo>
                    <a:pt x="171986" y="155570"/>
                  </a:lnTo>
                  <a:lnTo>
                    <a:pt x="184431" y="120054"/>
                  </a:lnTo>
                  <a:lnTo>
                    <a:pt x="185659" y="96641"/>
                  </a:lnTo>
                  <a:lnTo>
                    <a:pt x="181136" y="75707"/>
                  </a:lnTo>
                  <a:lnTo>
                    <a:pt x="171327" y="58604"/>
                  </a:lnTo>
                  <a:lnTo>
                    <a:pt x="156048" y="46323"/>
                  </a:lnTo>
                  <a:lnTo>
                    <a:pt x="95766" y="8728"/>
                  </a:lnTo>
                  <a:lnTo>
                    <a:pt x="448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611274" y="4206243"/>
            <a:ext cx="688902" cy="310665"/>
            <a:chOff x="3611274" y="4206243"/>
            <a:chExt cx="688902" cy="310665"/>
          </a:xfrm>
        </p:grpSpPr>
        <p:sp>
          <p:nvSpPr>
            <p:cNvPr id="81" name="Freeform 80"/>
            <p:cNvSpPr/>
            <p:nvPr/>
          </p:nvSpPr>
          <p:spPr>
            <a:xfrm>
              <a:off x="3611274" y="4206243"/>
              <a:ext cx="174111" cy="310665"/>
            </a:xfrm>
            <a:custGeom>
              <a:avLst/>
              <a:gdLst/>
              <a:ahLst/>
              <a:cxnLst/>
              <a:rect l="0" t="0" r="0" b="0"/>
              <a:pathLst>
                <a:path w="174111" h="310665">
                  <a:moveTo>
                    <a:pt x="157928" y="15684"/>
                  </a:moveTo>
                  <a:lnTo>
                    <a:pt x="120450" y="7351"/>
                  </a:lnTo>
                  <a:lnTo>
                    <a:pt x="74615" y="0"/>
                  </a:lnTo>
                  <a:lnTo>
                    <a:pt x="66121" y="1719"/>
                  </a:lnTo>
                  <a:lnTo>
                    <a:pt x="59289" y="6374"/>
                  </a:lnTo>
                  <a:lnTo>
                    <a:pt x="53564" y="12987"/>
                  </a:lnTo>
                  <a:lnTo>
                    <a:pt x="47203" y="32812"/>
                  </a:lnTo>
                  <a:lnTo>
                    <a:pt x="45546" y="56052"/>
                  </a:lnTo>
                  <a:lnTo>
                    <a:pt x="47775" y="102687"/>
                  </a:lnTo>
                  <a:lnTo>
                    <a:pt x="37964" y="155043"/>
                  </a:lnTo>
                  <a:lnTo>
                    <a:pt x="40517" y="154214"/>
                  </a:lnTo>
                  <a:lnTo>
                    <a:pt x="67015" y="133255"/>
                  </a:lnTo>
                  <a:lnTo>
                    <a:pt x="89056" y="126430"/>
                  </a:lnTo>
                  <a:lnTo>
                    <a:pt x="113280" y="124566"/>
                  </a:lnTo>
                  <a:lnTo>
                    <a:pt x="135745" y="127637"/>
                  </a:lnTo>
                  <a:lnTo>
                    <a:pt x="154308" y="136021"/>
                  </a:lnTo>
                  <a:lnTo>
                    <a:pt x="162533" y="141532"/>
                  </a:lnTo>
                  <a:lnTo>
                    <a:pt x="168017" y="149886"/>
                  </a:lnTo>
                  <a:lnTo>
                    <a:pt x="174110" y="171645"/>
                  </a:lnTo>
                  <a:lnTo>
                    <a:pt x="169616" y="222573"/>
                  </a:lnTo>
                  <a:lnTo>
                    <a:pt x="154344" y="267641"/>
                  </a:lnTo>
                  <a:lnTo>
                    <a:pt x="148520" y="278412"/>
                  </a:lnTo>
                  <a:lnTo>
                    <a:pt x="129570" y="296618"/>
                  </a:lnTo>
                  <a:lnTo>
                    <a:pt x="117965" y="304749"/>
                  </a:lnTo>
                  <a:lnTo>
                    <a:pt x="95713" y="310664"/>
                  </a:lnTo>
                  <a:lnTo>
                    <a:pt x="74125" y="308223"/>
                  </a:lnTo>
                  <a:lnTo>
                    <a:pt x="14076" y="284148"/>
                  </a:lnTo>
                  <a:lnTo>
                    <a:pt x="0" y="278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42901" y="4242984"/>
              <a:ext cx="129486" cy="252685"/>
            </a:xfrm>
            <a:custGeom>
              <a:avLst/>
              <a:gdLst/>
              <a:ahLst/>
              <a:cxnLst/>
              <a:rect l="0" t="0" r="0" b="0"/>
              <a:pathLst>
                <a:path w="129486" h="252685">
                  <a:moveTo>
                    <a:pt x="0" y="0"/>
                  </a:moveTo>
                  <a:lnTo>
                    <a:pt x="37478" y="8334"/>
                  </a:lnTo>
                  <a:lnTo>
                    <a:pt x="72326" y="6759"/>
                  </a:lnTo>
                  <a:lnTo>
                    <a:pt x="121131" y="1336"/>
                  </a:lnTo>
                  <a:lnTo>
                    <a:pt x="127548" y="4400"/>
                  </a:lnTo>
                  <a:lnTo>
                    <a:pt x="129485" y="9952"/>
                  </a:lnTo>
                  <a:lnTo>
                    <a:pt x="121374" y="44080"/>
                  </a:lnTo>
                  <a:lnTo>
                    <a:pt x="92583" y="105458"/>
                  </a:lnTo>
                  <a:lnTo>
                    <a:pt x="55653" y="159406"/>
                  </a:lnTo>
                  <a:lnTo>
                    <a:pt x="19584" y="22122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85057" y="4244345"/>
              <a:ext cx="215119" cy="177625"/>
            </a:xfrm>
            <a:custGeom>
              <a:avLst/>
              <a:gdLst/>
              <a:ahLst/>
              <a:cxnLst/>
              <a:rect l="0" t="0" r="0" b="0"/>
              <a:pathLst>
                <a:path w="215119" h="177625">
                  <a:moveTo>
                    <a:pt x="0" y="51281"/>
                  </a:moveTo>
                  <a:lnTo>
                    <a:pt x="62280" y="68070"/>
                  </a:lnTo>
                  <a:lnTo>
                    <a:pt x="116331" y="71496"/>
                  </a:lnTo>
                  <a:lnTo>
                    <a:pt x="172068" y="72172"/>
                  </a:lnTo>
                  <a:lnTo>
                    <a:pt x="213883" y="77202"/>
                  </a:lnTo>
                  <a:lnTo>
                    <a:pt x="215118" y="74411"/>
                  </a:lnTo>
                  <a:lnTo>
                    <a:pt x="200289" y="47532"/>
                  </a:lnTo>
                  <a:lnTo>
                    <a:pt x="158906" y="0"/>
                  </a:lnTo>
                  <a:lnTo>
                    <a:pt x="197254" y="37981"/>
                  </a:lnTo>
                  <a:lnTo>
                    <a:pt x="199353" y="45924"/>
                  </a:lnTo>
                  <a:lnTo>
                    <a:pt x="195446" y="64108"/>
                  </a:lnTo>
                  <a:lnTo>
                    <a:pt x="166314" y="125183"/>
                  </a:lnTo>
                  <a:lnTo>
                    <a:pt x="151178" y="163625"/>
                  </a:lnTo>
                  <a:lnTo>
                    <a:pt x="136870" y="177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545978" y="4169285"/>
            <a:ext cx="1410675" cy="1002950"/>
            <a:chOff x="3545978" y="4169285"/>
            <a:chExt cx="1410675" cy="1002950"/>
          </a:xfrm>
        </p:grpSpPr>
        <p:sp>
          <p:nvSpPr>
            <p:cNvPr id="85" name="Freeform 84"/>
            <p:cNvSpPr/>
            <p:nvPr/>
          </p:nvSpPr>
          <p:spPr>
            <a:xfrm>
              <a:off x="4379855" y="4169285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52642" y="0"/>
                  </a:moveTo>
                  <a:lnTo>
                    <a:pt x="45407" y="27556"/>
                  </a:lnTo>
                  <a:lnTo>
                    <a:pt x="42764" y="86898"/>
                  </a:lnTo>
                  <a:lnTo>
                    <a:pt x="42306" y="140781"/>
                  </a:lnTo>
                  <a:lnTo>
                    <a:pt x="39051" y="191841"/>
                  </a:lnTo>
                  <a:lnTo>
                    <a:pt x="27471" y="251714"/>
                  </a:lnTo>
                  <a:lnTo>
                    <a:pt x="17368" y="302569"/>
                  </a:lnTo>
                  <a:lnTo>
                    <a:pt x="3096" y="36572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47015" y="4261306"/>
              <a:ext cx="213631" cy="321546"/>
            </a:xfrm>
            <a:custGeom>
              <a:avLst/>
              <a:gdLst/>
              <a:ahLst/>
              <a:cxnLst/>
              <a:rect l="0" t="0" r="0" b="0"/>
              <a:pathLst>
                <a:path w="213631" h="321546">
                  <a:moveTo>
                    <a:pt x="90767" y="23792"/>
                  </a:moveTo>
                  <a:lnTo>
                    <a:pt x="74000" y="29381"/>
                  </a:lnTo>
                  <a:lnTo>
                    <a:pt x="62648" y="41484"/>
                  </a:lnTo>
                  <a:lnTo>
                    <a:pt x="26976" y="98120"/>
                  </a:lnTo>
                  <a:lnTo>
                    <a:pt x="9475" y="132383"/>
                  </a:lnTo>
                  <a:lnTo>
                    <a:pt x="0" y="172171"/>
                  </a:lnTo>
                  <a:lnTo>
                    <a:pt x="2388" y="233126"/>
                  </a:lnTo>
                  <a:lnTo>
                    <a:pt x="15294" y="283511"/>
                  </a:lnTo>
                  <a:lnTo>
                    <a:pt x="26418" y="301439"/>
                  </a:lnTo>
                  <a:lnTo>
                    <a:pt x="42281" y="314087"/>
                  </a:lnTo>
                  <a:lnTo>
                    <a:pt x="51423" y="319098"/>
                  </a:lnTo>
                  <a:lnTo>
                    <a:pt x="74061" y="321545"/>
                  </a:lnTo>
                  <a:lnTo>
                    <a:pt x="98550" y="317564"/>
                  </a:lnTo>
                  <a:lnTo>
                    <a:pt x="153577" y="289455"/>
                  </a:lnTo>
                  <a:lnTo>
                    <a:pt x="179827" y="257965"/>
                  </a:lnTo>
                  <a:lnTo>
                    <a:pt x="201253" y="205403"/>
                  </a:lnTo>
                  <a:lnTo>
                    <a:pt x="213630" y="146840"/>
                  </a:lnTo>
                  <a:lnTo>
                    <a:pt x="210833" y="84883"/>
                  </a:lnTo>
                  <a:lnTo>
                    <a:pt x="196662" y="47352"/>
                  </a:lnTo>
                  <a:lnTo>
                    <a:pt x="177646" y="19595"/>
                  </a:lnTo>
                  <a:lnTo>
                    <a:pt x="157846" y="7109"/>
                  </a:lnTo>
                  <a:lnTo>
                    <a:pt x="134618" y="0"/>
                  </a:lnTo>
                  <a:lnTo>
                    <a:pt x="90767" y="2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76524" y="4253513"/>
              <a:ext cx="280129" cy="327143"/>
            </a:xfrm>
            <a:custGeom>
              <a:avLst/>
              <a:gdLst/>
              <a:ahLst/>
              <a:cxnLst/>
              <a:rect l="0" t="0" r="0" b="0"/>
              <a:pathLst>
                <a:path w="280129" h="327143">
                  <a:moveTo>
                    <a:pt x="134999" y="10528"/>
                  </a:moveTo>
                  <a:lnTo>
                    <a:pt x="112642" y="10528"/>
                  </a:lnTo>
                  <a:lnTo>
                    <a:pt x="81971" y="21707"/>
                  </a:lnTo>
                  <a:lnTo>
                    <a:pt x="56246" y="45426"/>
                  </a:lnTo>
                  <a:lnTo>
                    <a:pt x="19445" y="98312"/>
                  </a:lnTo>
                  <a:lnTo>
                    <a:pt x="7602" y="124412"/>
                  </a:lnTo>
                  <a:lnTo>
                    <a:pt x="0" y="179297"/>
                  </a:lnTo>
                  <a:lnTo>
                    <a:pt x="1300" y="206029"/>
                  </a:lnTo>
                  <a:lnTo>
                    <a:pt x="15186" y="239640"/>
                  </a:lnTo>
                  <a:lnTo>
                    <a:pt x="35288" y="264936"/>
                  </a:lnTo>
                  <a:lnTo>
                    <a:pt x="95406" y="315750"/>
                  </a:lnTo>
                  <a:lnTo>
                    <a:pt x="105094" y="322804"/>
                  </a:lnTo>
                  <a:lnTo>
                    <a:pt x="115062" y="326337"/>
                  </a:lnTo>
                  <a:lnTo>
                    <a:pt x="135497" y="327142"/>
                  </a:lnTo>
                  <a:lnTo>
                    <a:pt x="172321" y="321019"/>
                  </a:lnTo>
                  <a:lnTo>
                    <a:pt x="201689" y="306206"/>
                  </a:lnTo>
                  <a:lnTo>
                    <a:pt x="232574" y="279070"/>
                  </a:lnTo>
                  <a:lnTo>
                    <a:pt x="252947" y="249973"/>
                  </a:lnTo>
                  <a:lnTo>
                    <a:pt x="270905" y="198812"/>
                  </a:lnTo>
                  <a:lnTo>
                    <a:pt x="280128" y="138057"/>
                  </a:lnTo>
                  <a:lnTo>
                    <a:pt x="275150" y="110491"/>
                  </a:lnTo>
                  <a:lnTo>
                    <a:pt x="259194" y="78362"/>
                  </a:lnTo>
                  <a:lnTo>
                    <a:pt x="224793" y="39218"/>
                  </a:lnTo>
                  <a:lnTo>
                    <a:pt x="186661" y="13769"/>
                  </a:lnTo>
                  <a:lnTo>
                    <a:pt x="158885" y="4079"/>
                  </a:lnTo>
                  <a:lnTo>
                    <a:pt x="1349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45978" y="4773471"/>
              <a:ext cx="149525" cy="398764"/>
            </a:xfrm>
            <a:custGeom>
              <a:avLst/>
              <a:gdLst/>
              <a:ahLst/>
              <a:cxnLst/>
              <a:rect l="0" t="0" r="0" b="0"/>
              <a:pathLst>
                <a:path w="149525" h="398764">
                  <a:moveTo>
                    <a:pt x="149524" y="27523"/>
                  </a:moveTo>
                  <a:lnTo>
                    <a:pt x="124330" y="81398"/>
                  </a:lnTo>
                  <a:lnTo>
                    <a:pt x="100644" y="144615"/>
                  </a:lnTo>
                  <a:lnTo>
                    <a:pt x="83284" y="196925"/>
                  </a:lnTo>
                  <a:lnTo>
                    <a:pt x="63260" y="257908"/>
                  </a:lnTo>
                  <a:lnTo>
                    <a:pt x="51695" y="308955"/>
                  </a:lnTo>
                  <a:lnTo>
                    <a:pt x="39646" y="362965"/>
                  </a:lnTo>
                  <a:lnTo>
                    <a:pt x="41418" y="389908"/>
                  </a:lnTo>
                  <a:lnTo>
                    <a:pt x="45868" y="396625"/>
                  </a:lnTo>
                  <a:lnTo>
                    <a:pt x="52344" y="398763"/>
                  </a:lnTo>
                  <a:lnTo>
                    <a:pt x="87954" y="390973"/>
                  </a:lnTo>
                  <a:lnTo>
                    <a:pt x="105002" y="378569"/>
                  </a:lnTo>
                  <a:lnTo>
                    <a:pt x="112824" y="370349"/>
                  </a:lnTo>
                  <a:lnTo>
                    <a:pt x="121515" y="348736"/>
                  </a:lnTo>
                  <a:lnTo>
                    <a:pt x="127094" y="296733"/>
                  </a:lnTo>
                  <a:lnTo>
                    <a:pt x="121618" y="272345"/>
                  </a:lnTo>
                  <a:lnTo>
                    <a:pt x="92470" y="217387"/>
                  </a:lnTo>
                  <a:lnTo>
                    <a:pt x="44186" y="154810"/>
                  </a:lnTo>
                  <a:lnTo>
                    <a:pt x="16153" y="120387"/>
                  </a:lnTo>
                  <a:lnTo>
                    <a:pt x="692" y="90134"/>
                  </a:lnTo>
                  <a:lnTo>
                    <a:pt x="0" y="79792"/>
                  </a:lnTo>
                  <a:lnTo>
                    <a:pt x="5470" y="58943"/>
                  </a:lnTo>
                  <a:lnTo>
                    <a:pt x="28046" y="25368"/>
                  </a:lnTo>
                  <a:lnTo>
                    <a:pt x="41332" y="10578"/>
                  </a:lnTo>
                  <a:lnTo>
                    <a:pt x="61274" y="2444"/>
                  </a:lnTo>
                  <a:lnTo>
                    <a:pt x="83396" y="0"/>
                  </a:lnTo>
                  <a:lnTo>
                    <a:pt x="117939" y="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33598" y="4813718"/>
              <a:ext cx="148520" cy="299046"/>
            </a:xfrm>
            <a:custGeom>
              <a:avLst/>
              <a:gdLst/>
              <a:ahLst/>
              <a:cxnLst/>
              <a:rect l="0" t="0" r="0" b="0"/>
              <a:pathLst>
                <a:path w="148520" h="299046">
                  <a:moveTo>
                    <a:pt x="98775" y="8334"/>
                  </a:moveTo>
                  <a:lnTo>
                    <a:pt x="61297" y="0"/>
                  </a:lnTo>
                  <a:lnTo>
                    <a:pt x="26449" y="1575"/>
                  </a:lnTo>
                  <a:lnTo>
                    <a:pt x="15463" y="3828"/>
                  </a:lnTo>
                  <a:lnTo>
                    <a:pt x="8138" y="10009"/>
                  </a:lnTo>
                  <a:lnTo>
                    <a:pt x="0" y="29355"/>
                  </a:lnTo>
                  <a:lnTo>
                    <a:pt x="2011" y="87139"/>
                  </a:lnTo>
                  <a:lnTo>
                    <a:pt x="3126" y="116277"/>
                  </a:lnTo>
                  <a:lnTo>
                    <a:pt x="5763" y="123580"/>
                  </a:lnTo>
                  <a:lnTo>
                    <a:pt x="9861" y="126109"/>
                  </a:lnTo>
                  <a:lnTo>
                    <a:pt x="14932" y="125455"/>
                  </a:lnTo>
                  <a:lnTo>
                    <a:pt x="42222" y="111104"/>
                  </a:lnTo>
                  <a:lnTo>
                    <a:pt x="64672" y="111721"/>
                  </a:lnTo>
                  <a:lnTo>
                    <a:pt x="98028" y="124235"/>
                  </a:lnTo>
                  <a:lnTo>
                    <a:pt x="124550" y="142760"/>
                  </a:lnTo>
                  <a:lnTo>
                    <a:pt x="141637" y="168656"/>
                  </a:lnTo>
                  <a:lnTo>
                    <a:pt x="148519" y="204145"/>
                  </a:lnTo>
                  <a:lnTo>
                    <a:pt x="144969" y="238707"/>
                  </a:lnTo>
                  <a:lnTo>
                    <a:pt x="136463" y="257341"/>
                  </a:lnTo>
                  <a:lnTo>
                    <a:pt x="123714" y="273421"/>
                  </a:lnTo>
                  <a:lnTo>
                    <a:pt x="106349" y="288367"/>
                  </a:lnTo>
                  <a:lnTo>
                    <a:pt x="83814" y="296570"/>
                  </a:lnTo>
                  <a:lnTo>
                    <a:pt x="59370" y="299045"/>
                  </a:lnTo>
                  <a:lnTo>
                    <a:pt x="4018" y="292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21886" y="4778642"/>
              <a:ext cx="181410" cy="232924"/>
            </a:xfrm>
            <a:custGeom>
              <a:avLst/>
              <a:gdLst/>
              <a:ahLst/>
              <a:cxnLst/>
              <a:rect l="0" t="0" r="0" b="0"/>
              <a:pathLst>
                <a:path w="181410" h="232924">
                  <a:moveTo>
                    <a:pt x="0" y="96052"/>
                  </a:moveTo>
                  <a:lnTo>
                    <a:pt x="42691" y="99171"/>
                  </a:lnTo>
                  <a:lnTo>
                    <a:pt x="103238" y="105605"/>
                  </a:lnTo>
                  <a:lnTo>
                    <a:pt x="158216" y="106388"/>
                  </a:lnTo>
                  <a:lnTo>
                    <a:pt x="172158" y="106452"/>
                  </a:lnTo>
                  <a:lnTo>
                    <a:pt x="179113" y="102985"/>
                  </a:lnTo>
                  <a:lnTo>
                    <a:pt x="181409" y="97165"/>
                  </a:lnTo>
                  <a:lnTo>
                    <a:pt x="177722" y="81339"/>
                  </a:lnTo>
                  <a:lnTo>
                    <a:pt x="156291" y="45703"/>
                  </a:lnTo>
                  <a:lnTo>
                    <a:pt x="129528" y="15786"/>
                  </a:lnTo>
                  <a:lnTo>
                    <a:pt x="103109" y="0"/>
                  </a:lnTo>
                  <a:lnTo>
                    <a:pt x="99155" y="432"/>
                  </a:lnTo>
                  <a:lnTo>
                    <a:pt x="98859" y="4229"/>
                  </a:lnTo>
                  <a:lnTo>
                    <a:pt x="101001" y="10270"/>
                  </a:lnTo>
                  <a:lnTo>
                    <a:pt x="157657" y="64542"/>
                  </a:lnTo>
                  <a:lnTo>
                    <a:pt x="164766" y="71536"/>
                  </a:lnTo>
                  <a:lnTo>
                    <a:pt x="168336" y="79708"/>
                  </a:lnTo>
                  <a:lnTo>
                    <a:pt x="169182" y="98147"/>
                  </a:lnTo>
                  <a:lnTo>
                    <a:pt x="162539" y="114920"/>
                  </a:lnTo>
                  <a:lnTo>
                    <a:pt x="140987" y="160321"/>
                  </a:lnTo>
                  <a:lnTo>
                    <a:pt x="118968" y="223628"/>
                  </a:lnTo>
                  <a:lnTo>
                    <a:pt x="115813" y="232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63549" y="4800994"/>
              <a:ext cx="16307" cy="242157"/>
            </a:xfrm>
            <a:custGeom>
              <a:avLst/>
              <a:gdLst/>
              <a:ahLst/>
              <a:cxnLst/>
              <a:rect l="0" t="0" r="0" b="0"/>
              <a:pathLst>
                <a:path w="16307" h="242157">
                  <a:moveTo>
                    <a:pt x="16306" y="0"/>
                  </a:moveTo>
                  <a:lnTo>
                    <a:pt x="9070" y="27557"/>
                  </a:lnTo>
                  <a:lnTo>
                    <a:pt x="3308" y="83779"/>
                  </a:lnTo>
                  <a:lnTo>
                    <a:pt x="0" y="112105"/>
                  </a:lnTo>
                  <a:lnTo>
                    <a:pt x="4290" y="168417"/>
                  </a:lnTo>
                  <a:lnTo>
                    <a:pt x="5337" y="207439"/>
                  </a:lnTo>
                  <a:lnTo>
                    <a:pt x="577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48766" y="4769409"/>
              <a:ext cx="160862" cy="296392"/>
            </a:xfrm>
            <a:custGeom>
              <a:avLst/>
              <a:gdLst/>
              <a:ahLst/>
              <a:cxnLst/>
              <a:rect l="0" t="0" r="0" b="0"/>
              <a:pathLst>
                <a:path w="160862" h="296392">
                  <a:moveTo>
                    <a:pt x="89016" y="42114"/>
                  </a:moveTo>
                  <a:lnTo>
                    <a:pt x="72249" y="47703"/>
                  </a:lnTo>
                  <a:lnTo>
                    <a:pt x="57777" y="59806"/>
                  </a:lnTo>
                  <a:lnTo>
                    <a:pt x="23551" y="106229"/>
                  </a:lnTo>
                  <a:lnTo>
                    <a:pt x="10867" y="138320"/>
                  </a:lnTo>
                  <a:lnTo>
                    <a:pt x="0" y="198615"/>
                  </a:lnTo>
                  <a:lnTo>
                    <a:pt x="1549" y="236793"/>
                  </a:lnTo>
                  <a:lnTo>
                    <a:pt x="9418" y="272153"/>
                  </a:lnTo>
                  <a:lnTo>
                    <a:pt x="14894" y="280871"/>
                  </a:lnTo>
                  <a:lnTo>
                    <a:pt x="30336" y="293677"/>
                  </a:lnTo>
                  <a:lnTo>
                    <a:pt x="39368" y="296391"/>
                  </a:lnTo>
                  <a:lnTo>
                    <a:pt x="58761" y="296286"/>
                  </a:lnTo>
                  <a:lnTo>
                    <a:pt x="75959" y="289220"/>
                  </a:lnTo>
                  <a:lnTo>
                    <a:pt x="91402" y="277111"/>
                  </a:lnTo>
                  <a:lnTo>
                    <a:pt x="134541" y="220470"/>
                  </a:lnTo>
                  <a:lnTo>
                    <a:pt x="153328" y="188157"/>
                  </a:lnTo>
                  <a:lnTo>
                    <a:pt x="160861" y="135909"/>
                  </a:lnTo>
                  <a:lnTo>
                    <a:pt x="159047" y="97591"/>
                  </a:lnTo>
                  <a:lnTo>
                    <a:pt x="152896" y="76129"/>
                  </a:lnTo>
                  <a:lnTo>
                    <a:pt x="123774" y="22532"/>
                  </a:lnTo>
                  <a:lnTo>
                    <a:pt x="995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44573" y="4779938"/>
              <a:ext cx="174471" cy="297634"/>
            </a:xfrm>
            <a:custGeom>
              <a:avLst/>
              <a:gdLst/>
              <a:ahLst/>
              <a:cxnLst/>
              <a:rect l="0" t="0" r="0" b="0"/>
              <a:pathLst>
                <a:path w="174471" h="297634">
                  <a:moveTo>
                    <a:pt x="103779" y="0"/>
                  </a:moveTo>
                  <a:lnTo>
                    <a:pt x="61117" y="48900"/>
                  </a:lnTo>
                  <a:lnTo>
                    <a:pt x="27668" y="105962"/>
                  </a:lnTo>
                  <a:lnTo>
                    <a:pt x="6120" y="166927"/>
                  </a:lnTo>
                  <a:lnTo>
                    <a:pt x="0" y="218673"/>
                  </a:lnTo>
                  <a:lnTo>
                    <a:pt x="1280" y="257684"/>
                  </a:lnTo>
                  <a:lnTo>
                    <a:pt x="9871" y="276743"/>
                  </a:lnTo>
                  <a:lnTo>
                    <a:pt x="24607" y="289893"/>
                  </a:lnTo>
                  <a:lnTo>
                    <a:pt x="33451" y="295037"/>
                  </a:lnTo>
                  <a:lnTo>
                    <a:pt x="55754" y="297633"/>
                  </a:lnTo>
                  <a:lnTo>
                    <a:pt x="80095" y="293718"/>
                  </a:lnTo>
                  <a:lnTo>
                    <a:pt x="112359" y="278360"/>
                  </a:lnTo>
                  <a:lnTo>
                    <a:pt x="137257" y="257822"/>
                  </a:lnTo>
                  <a:lnTo>
                    <a:pt x="158282" y="230029"/>
                  </a:lnTo>
                  <a:lnTo>
                    <a:pt x="171271" y="198398"/>
                  </a:lnTo>
                  <a:lnTo>
                    <a:pt x="174470" y="161080"/>
                  </a:lnTo>
                  <a:lnTo>
                    <a:pt x="162582" y="105699"/>
                  </a:lnTo>
                  <a:lnTo>
                    <a:pt x="147069" y="79411"/>
                  </a:lnTo>
                  <a:lnTo>
                    <a:pt x="113630" y="50738"/>
                  </a:lnTo>
                  <a:lnTo>
                    <a:pt x="8272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527046" y="5422176"/>
            <a:ext cx="934721" cy="379027"/>
            <a:chOff x="3527046" y="5422176"/>
            <a:chExt cx="934721" cy="379027"/>
          </a:xfrm>
        </p:grpSpPr>
        <p:sp>
          <p:nvSpPr>
            <p:cNvPr id="95" name="Freeform 94"/>
            <p:cNvSpPr/>
            <p:nvPr/>
          </p:nvSpPr>
          <p:spPr>
            <a:xfrm>
              <a:off x="3527046" y="5548518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0" y="176885"/>
                  </a:lnTo>
                  <a:lnTo>
                    <a:pt x="0" y="21735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30566" y="5422176"/>
              <a:ext cx="111078" cy="321044"/>
            </a:xfrm>
            <a:custGeom>
              <a:avLst/>
              <a:gdLst/>
              <a:ahLst/>
              <a:cxnLst/>
              <a:rect l="0" t="0" r="0" b="0"/>
              <a:pathLst>
                <a:path w="111078" h="321044">
                  <a:moveTo>
                    <a:pt x="107050" y="42114"/>
                  </a:moveTo>
                  <a:lnTo>
                    <a:pt x="83331" y="86076"/>
                  </a:lnTo>
                  <a:lnTo>
                    <a:pt x="65048" y="148567"/>
                  </a:lnTo>
                  <a:lnTo>
                    <a:pt x="50920" y="203782"/>
                  </a:lnTo>
                  <a:lnTo>
                    <a:pt x="36864" y="258579"/>
                  </a:lnTo>
                  <a:lnTo>
                    <a:pt x="28673" y="293425"/>
                  </a:lnTo>
                  <a:lnTo>
                    <a:pt x="30491" y="315245"/>
                  </a:lnTo>
                  <a:lnTo>
                    <a:pt x="33784" y="320127"/>
                  </a:lnTo>
                  <a:lnTo>
                    <a:pt x="38319" y="321043"/>
                  </a:lnTo>
                  <a:lnTo>
                    <a:pt x="43682" y="319313"/>
                  </a:lnTo>
                  <a:lnTo>
                    <a:pt x="82774" y="277785"/>
                  </a:lnTo>
                  <a:lnTo>
                    <a:pt x="102212" y="240874"/>
                  </a:lnTo>
                  <a:lnTo>
                    <a:pt x="109969" y="220529"/>
                  </a:lnTo>
                  <a:lnTo>
                    <a:pt x="111077" y="199788"/>
                  </a:lnTo>
                  <a:lnTo>
                    <a:pt x="106500" y="178872"/>
                  </a:lnTo>
                  <a:lnTo>
                    <a:pt x="96667" y="157877"/>
                  </a:lnTo>
                  <a:lnTo>
                    <a:pt x="81379" y="143087"/>
                  </a:lnTo>
                  <a:lnTo>
                    <a:pt x="25537" y="104906"/>
                  </a:lnTo>
                  <a:lnTo>
                    <a:pt x="11160" y="89909"/>
                  </a:lnTo>
                  <a:lnTo>
                    <a:pt x="872" y="71545"/>
                  </a:lnTo>
                  <a:lnTo>
                    <a:pt x="0" y="62905"/>
                  </a:lnTo>
                  <a:lnTo>
                    <a:pt x="5270" y="47065"/>
                  </a:lnTo>
                  <a:lnTo>
                    <a:pt x="26980" y="24993"/>
                  </a:lnTo>
                  <a:lnTo>
                    <a:pt x="55640" y="9225"/>
                  </a:lnTo>
                  <a:lnTo>
                    <a:pt x="965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16601" y="5508598"/>
              <a:ext cx="222360" cy="176792"/>
            </a:xfrm>
            <a:custGeom>
              <a:avLst/>
              <a:gdLst/>
              <a:ahLst/>
              <a:cxnLst/>
              <a:rect l="0" t="0" r="0" b="0"/>
              <a:pathLst>
                <a:path w="222360" h="176792">
                  <a:moveTo>
                    <a:pt x="0" y="92562"/>
                  </a:moveTo>
                  <a:lnTo>
                    <a:pt x="53027" y="77908"/>
                  </a:lnTo>
                  <a:lnTo>
                    <a:pt x="103238" y="72770"/>
                  </a:lnTo>
                  <a:lnTo>
                    <a:pt x="158216" y="71755"/>
                  </a:lnTo>
                  <a:lnTo>
                    <a:pt x="172158" y="71672"/>
                  </a:lnTo>
                  <a:lnTo>
                    <a:pt x="180282" y="68107"/>
                  </a:lnTo>
                  <a:lnTo>
                    <a:pt x="184529" y="62220"/>
                  </a:lnTo>
                  <a:lnTo>
                    <a:pt x="186190" y="54787"/>
                  </a:lnTo>
                  <a:lnTo>
                    <a:pt x="181797" y="37169"/>
                  </a:lnTo>
                  <a:lnTo>
                    <a:pt x="166169" y="10639"/>
                  </a:lnTo>
                  <a:lnTo>
                    <a:pt x="158081" y="0"/>
                  </a:lnTo>
                  <a:lnTo>
                    <a:pt x="159199" y="438"/>
                  </a:lnTo>
                  <a:lnTo>
                    <a:pt x="171952" y="15354"/>
                  </a:lnTo>
                  <a:lnTo>
                    <a:pt x="217793" y="73380"/>
                  </a:lnTo>
                  <a:lnTo>
                    <a:pt x="222359" y="93396"/>
                  </a:lnTo>
                  <a:lnTo>
                    <a:pt x="221939" y="103647"/>
                  </a:lnTo>
                  <a:lnTo>
                    <a:pt x="218149" y="112820"/>
                  </a:lnTo>
                  <a:lnTo>
                    <a:pt x="171711" y="162890"/>
                  </a:lnTo>
                  <a:lnTo>
                    <a:pt x="157927" y="176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97545" y="5453761"/>
              <a:ext cx="264222" cy="334102"/>
            </a:xfrm>
            <a:custGeom>
              <a:avLst/>
              <a:gdLst/>
              <a:ahLst/>
              <a:cxnLst/>
              <a:rect l="0" t="0" r="0" b="0"/>
              <a:pathLst>
                <a:path w="264222" h="334102">
                  <a:moveTo>
                    <a:pt x="98081" y="31586"/>
                  </a:moveTo>
                  <a:lnTo>
                    <a:pt x="74035" y="41161"/>
                  </a:lnTo>
                  <a:lnTo>
                    <a:pt x="52612" y="59119"/>
                  </a:lnTo>
                  <a:lnTo>
                    <a:pt x="32617" y="86147"/>
                  </a:lnTo>
                  <a:lnTo>
                    <a:pt x="7249" y="147568"/>
                  </a:lnTo>
                  <a:lnTo>
                    <a:pt x="0" y="168531"/>
                  </a:lnTo>
                  <a:lnTo>
                    <a:pt x="520" y="211243"/>
                  </a:lnTo>
                  <a:lnTo>
                    <a:pt x="12346" y="267332"/>
                  </a:lnTo>
                  <a:lnTo>
                    <a:pt x="35999" y="303368"/>
                  </a:lnTo>
                  <a:lnTo>
                    <a:pt x="50603" y="317324"/>
                  </a:lnTo>
                  <a:lnTo>
                    <a:pt x="68791" y="327427"/>
                  </a:lnTo>
                  <a:lnTo>
                    <a:pt x="104350" y="334101"/>
                  </a:lnTo>
                  <a:lnTo>
                    <a:pt x="127774" y="329424"/>
                  </a:lnTo>
                  <a:lnTo>
                    <a:pt x="182060" y="300831"/>
                  </a:lnTo>
                  <a:lnTo>
                    <a:pt x="212652" y="279298"/>
                  </a:lnTo>
                  <a:lnTo>
                    <a:pt x="235884" y="251211"/>
                  </a:lnTo>
                  <a:lnTo>
                    <a:pt x="258717" y="194258"/>
                  </a:lnTo>
                  <a:lnTo>
                    <a:pt x="264221" y="153745"/>
                  </a:lnTo>
                  <a:lnTo>
                    <a:pt x="257674" y="106539"/>
                  </a:lnTo>
                  <a:lnTo>
                    <a:pt x="251680" y="84786"/>
                  </a:lnTo>
                  <a:lnTo>
                    <a:pt x="238877" y="66539"/>
                  </a:lnTo>
                  <a:lnTo>
                    <a:pt x="202062" y="35760"/>
                  </a:lnTo>
                  <a:lnTo>
                    <a:pt x="1401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4779938" y="3558632"/>
            <a:ext cx="1462340" cy="2305742"/>
            <a:chOff x="4779938" y="3558632"/>
            <a:chExt cx="1462340" cy="2305742"/>
          </a:xfrm>
        </p:grpSpPr>
        <p:sp>
          <p:nvSpPr>
            <p:cNvPr id="100" name="Freeform 99"/>
            <p:cNvSpPr/>
            <p:nvPr/>
          </p:nvSpPr>
          <p:spPr>
            <a:xfrm>
              <a:off x="4779938" y="3558632"/>
              <a:ext cx="442041" cy="2305742"/>
            </a:xfrm>
            <a:custGeom>
              <a:avLst/>
              <a:gdLst/>
              <a:ahLst/>
              <a:cxnLst/>
              <a:rect l="0" t="0" r="0" b="0"/>
              <a:pathLst>
                <a:path w="442041" h="2305742">
                  <a:moveTo>
                    <a:pt x="231627" y="0"/>
                  </a:moveTo>
                  <a:lnTo>
                    <a:pt x="280557" y="0"/>
                  </a:lnTo>
                  <a:lnTo>
                    <a:pt x="328402" y="0"/>
                  </a:lnTo>
                  <a:lnTo>
                    <a:pt x="391383" y="5589"/>
                  </a:lnTo>
                  <a:lnTo>
                    <a:pt x="402471" y="10745"/>
                  </a:lnTo>
                  <a:lnTo>
                    <a:pt x="417912" y="25832"/>
                  </a:lnTo>
                  <a:lnTo>
                    <a:pt x="433181" y="59646"/>
                  </a:lnTo>
                  <a:lnTo>
                    <a:pt x="440415" y="120230"/>
                  </a:lnTo>
                  <a:lnTo>
                    <a:pt x="441668" y="166515"/>
                  </a:lnTo>
                  <a:lnTo>
                    <a:pt x="442040" y="223643"/>
                  </a:lnTo>
                  <a:lnTo>
                    <a:pt x="440980" y="281514"/>
                  </a:lnTo>
                  <a:lnTo>
                    <a:pt x="433854" y="337407"/>
                  </a:lnTo>
                  <a:lnTo>
                    <a:pt x="429196" y="385412"/>
                  </a:lnTo>
                  <a:lnTo>
                    <a:pt x="423526" y="437850"/>
                  </a:lnTo>
                  <a:lnTo>
                    <a:pt x="421611" y="497490"/>
                  </a:lnTo>
                  <a:lnTo>
                    <a:pt x="412868" y="560092"/>
                  </a:lnTo>
                  <a:lnTo>
                    <a:pt x="408160" y="613219"/>
                  </a:lnTo>
                  <a:lnTo>
                    <a:pt x="402476" y="675754"/>
                  </a:lnTo>
                  <a:lnTo>
                    <a:pt x="394966" y="738806"/>
                  </a:lnTo>
                  <a:lnTo>
                    <a:pt x="391157" y="798883"/>
                  </a:lnTo>
                  <a:lnTo>
                    <a:pt x="390029" y="851778"/>
                  </a:lnTo>
                  <a:lnTo>
                    <a:pt x="382412" y="912743"/>
                  </a:lnTo>
                  <a:lnTo>
                    <a:pt x="380029" y="965063"/>
                  </a:lnTo>
                  <a:lnTo>
                    <a:pt x="379323" y="1027879"/>
                  </a:lnTo>
                  <a:lnTo>
                    <a:pt x="379113" y="1077686"/>
                  </a:lnTo>
                  <a:lnTo>
                    <a:pt x="379042" y="1136438"/>
                  </a:lnTo>
                  <a:lnTo>
                    <a:pt x="375911" y="1188361"/>
                  </a:lnTo>
                  <a:lnTo>
                    <a:pt x="370694" y="1246249"/>
                  </a:lnTo>
                  <a:lnTo>
                    <a:pt x="369148" y="1299276"/>
                  </a:lnTo>
                  <a:lnTo>
                    <a:pt x="371809" y="1350083"/>
                  </a:lnTo>
                  <a:lnTo>
                    <a:pt x="377600" y="1404280"/>
                  </a:lnTo>
                  <a:lnTo>
                    <a:pt x="378603" y="1457235"/>
                  </a:lnTo>
                  <a:lnTo>
                    <a:pt x="386178" y="1516303"/>
                  </a:lnTo>
                  <a:lnTo>
                    <a:pt x="388554" y="1571925"/>
                  </a:lnTo>
                  <a:lnTo>
                    <a:pt x="389258" y="1631689"/>
                  </a:lnTo>
                  <a:lnTo>
                    <a:pt x="389466" y="1688131"/>
                  </a:lnTo>
                  <a:lnTo>
                    <a:pt x="389528" y="1747619"/>
                  </a:lnTo>
                  <a:lnTo>
                    <a:pt x="389546" y="1803979"/>
                  </a:lnTo>
                  <a:lnTo>
                    <a:pt x="389552" y="1863443"/>
                  </a:lnTo>
                  <a:lnTo>
                    <a:pt x="389553" y="1918626"/>
                  </a:lnTo>
                  <a:lnTo>
                    <a:pt x="389554" y="1972021"/>
                  </a:lnTo>
                  <a:lnTo>
                    <a:pt x="390724" y="2023717"/>
                  </a:lnTo>
                  <a:lnTo>
                    <a:pt x="394768" y="2080580"/>
                  </a:lnTo>
                  <a:lnTo>
                    <a:pt x="384995" y="2125954"/>
                  </a:lnTo>
                  <a:lnTo>
                    <a:pt x="369615" y="2158104"/>
                  </a:lnTo>
                  <a:lnTo>
                    <a:pt x="350667" y="2176173"/>
                  </a:lnTo>
                  <a:lnTo>
                    <a:pt x="313691" y="2196381"/>
                  </a:lnTo>
                  <a:lnTo>
                    <a:pt x="253686" y="2219278"/>
                  </a:lnTo>
                  <a:lnTo>
                    <a:pt x="191574" y="2237926"/>
                  </a:lnTo>
                  <a:lnTo>
                    <a:pt x="136701" y="2249253"/>
                  </a:lnTo>
                  <a:lnTo>
                    <a:pt x="78172" y="2266680"/>
                  </a:lnTo>
                  <a:lnTo>
                    <a:pt x="17919" y="2296784"/>
                  </a:lnTo>
                  <a:lnTo>
                    <a:pt x="0" y="2305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58963" y="4643067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115813"/>
                  </a:moveTo>
                  <a:lnTo>
                    <a:pt x="49498" y="562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20047" y="4236515"/>
              <a:ext cx="268230" cy="332853"/>
            </a:xfrm>
            <a:custGeom>
              <a:avLst/>
              <a:gdLst/>
              <a:ahLst/>
              <a:cxnLst/>
              <a:rect l="0" t="0" r="0" b="0"/>
              <a:pathLst>
                <a:path w="268230" h="332853">
                  <a:moveTo>
                    <a:pt x="107414" y="16998"/>
                  </a:moveTo>
                  <a:lnTo>
                    <a:pt x="78105" y="51895"/>
                  </a:lnTo>
                  <a:lnTo>
                    <a:pt x="44081" y="106875"/>
                  </a:lnTo>
                  <a:lnTo>
                    <a:pt x="16135" y="144456"/>
                  </a:lnTo>
                  <a:lnTo>
                    <a:pt x="10297" y="147593"/>
                  </a:lnTo>
                  <a:lnTo>
                    <a:pt x="5235" y="146176"/>
                  </a:lnTo>
                  <a:lnTo>
                    <a:pt x="690" y="141721"/>
                  </a:lnTo>
                  <a:lnTo>
                    <a:pt x="0" y="135241"/>
                  </a:lnTo>
                  <a:lnTo>
                    <a:pt x="20813" y="79458"/>
                  </a:lnTo>
                  <a:lnTo>
                    <a:pt x="39770" y="49542"/>
                  </a:lnTo>
                  <a:lnTo>
                    <a:pt x="81566" y="10567"/>
                  </a:lnTo>
                  <a:lnTo>
                    <a:pt x="102555" y="2441"/>
                  </a:lnTo>
                  <a:lnTo>
                    <a:pt x="126311" y="0"/>
                  </a:lnTo>
                  <a:lnTo>
                    <a:pt x="148568" y="2814"/>
                  </a:lnTo>
                  <a:lnTo>
                    <a:pt x="155907" y="8712"/>
                  </a:lnTo>
                  <a:lnTo>
                    <a:pt x="164061" y="27743"/>
                  </a:lnTo>
                  <a:lnTo>
                    <a:pt x="164566" y="48680"/>
                  </a:lnTo>
                  <a:lnTo>
                    <a:pt x="159721" y="69683"/>
                  </a:lnTo>
                  <a:lnTo>
                    <a:pt x="148518" y="95389"/>
                  </a:lnTo>
                  <a:lnTo>
                    <a:pt x="150025" y="96165"/>
                  </a:lnTo>
                  <a:lnTo>
                    <a:pt x="174842" y="86188"/>
                  </a:lnTo>
                  <a:lnTo>
                    <a:pt x="182782" y="86521"/>
                  </a:lnTo>
                  <a:lnTo>
                    <a:pt x="197843" y="93131"/>
                  </a:lnTo>
                  <a:lnTo>
                    <a:pt x="240703" y="129823"/>
                  </a:lnTo>
                  <a:lnTo>
                    <a:pt x="256222" y="161692"/>
                  </a:lnTo>
                  <a:lnTo>
                    <a:pt x="268229" y="200770"/>
                  </a:lnTo>
                  <a:lnTo>
                    <a:pt x="268017" y="247574"/>
                  </a:lnTo>
                  <a:lnTo>
                    <a:pt x="260291" y="271944"/>
                  </a:lnTo>
                  <a:lnTo>
                    <a:pt x="254956" y="281718"/>
                  </a:lnTo>
                  <a:lnTo>
                    <a:pt x="239668" y="295699"/>
                  </a:lnTo>
                  <a:lnTo>
                    <a:pt x="208212" y="310146"/>
                  </a:lnTo>
                  <a:lnTo>
                    <a:pt x="149154" y="327956"/>
                  </a:lnTo>
                  <a:lnTo>
                    <a:pt x="96886" y="332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709649" y="4242984"/>
              <a:ext cx="236236" cy="261414"/>
            </a:xfrm>
            <a:custGeom>
              <a:avLst/>
              <a:gdLst/>
              <a:ahLst/>
              <a:cxnLst/>
              <a:rect l="0" t="0" r="0" b="0"/>
              <a:pathLst>
                <a:path w="236236" h="261414">
                  <a:moveTo>
                    <a:pt x="81024" y="0"/>
                  </a:moveTo>
                  <a:lnTo>
                    <a:pt x="64256" y="5590"/>
                  </a:lnTo>
                  <a:lnTo>
                    <a:pt x="49785" y="20812"/>
                  </a:lnTo>
                  <a:lnTo>
                    <a:pt x="27020" y="63122"/>
                  </a:lnTo>
                  <a:lnTo>
                    <a:pt x="7608" y="124140"/>
                  </a:lnTo>
                  <a:lnTo>
                    <a:pt x="0" y="163514"/>
                  </a:lnTo>
                  <a:lnTo>
                    <a:pt x="560" y="191996"/>
                  </a:lnTo>
                  <a:lnTo>
                    <a:pt x="8607" y="212454"/>
                  </a:lnTo>
                  <a:lnTo>
                    <a:pt x="31881" y="242714"/>
                  </a:lnTo>
                  <a:lnTo>
                    <a:pt x="54114" y="254102"/>
                  </a:lnTo>
                  <a:lnTo>
                    <a:pt x="106514" y="261413"/>
                  </a:lnTo>
                  <a:lnTo>
                    <a:pt x="130957" y="256173"/>
                  </a:lnTo>
                  <a:lnTo>
                    <a:pt x="161330" y="240070"/>
                  </a:lnTo>
                  <a:lnTo>
                    <a:pt x="199831" y="205616"/>
                  </a:lnTo>
                  <a:lnTo>
                    <a:pt x="220082" y="176347"/>
                  </a:lnTo>
                  <a:lnTo>
                    <a:pt x="232840" y="137389"/>
                  </a:lnTo>
                  <a:lnTo>
                    <a:pt x="236235" y="105905"/>
                  </a:lnTo>
                  <a:lnTo>
                    <a:pt x="231505" y="78655"/>
                  </a:lnTo>
                  <a:lnTo>
                    <a:pt x="215689" y="46702"/>
                  </a:lnTo>
                  <a:lnTo>
                    <a:pt x="200537" y="30115"/>
                  </a:lnTo>
                  <a:lnTo>
                    <a:pt x="178205" y="14944"/>
                  </a:lnTo>
                  <a:lnTo>
                    <a:pt x="149561" y="9762"/>
                  </a:lnTo>
                  <a:lnTo>
                    <a:pt x="86627" y="17663"/>
                  </a:lnTo>
                  <a:lnTo>
                    <a:pt x="7049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65101" y="4127171"/>
              <a:ext cx="277177" cy="298061"/>
            </a:xfrm>
            <a:custGeom>
              <a:avLst/>
              <a:gdLst/>
              <a:ahLst/>
              <a:cxnLst/>
              <a:rect l="0" t="0" r="0" b="0"/>
              <a:pathLst>
                <a:path w="277177" h="298061">
                  <a:moveTo>
                    <a:pt x="99313" y="0"/>
                  </a:moveTo>
                  <a:lnTo>
                    <a:pt x="82545" y="5589"/>
                  </a:lnTo>
                  <a:lnTo>
                    <a:pt x="68074" y="20811"/>
                  </a:lnTo>
                  <a:lnTo>
                    <a:pt x="28764" y="75873"/>
                  </a:lnTo>
                  <a:lnTo>
                    <a:pt x="8481" y="127797"/>
                  </a:lnTo>
                  <a:lnTo>
                    <a:pt x="0" y="166418"/>
                  </a:lnTo>
                  <a:lnTo>
                    <a:pt x="1752" y="193676"/>
                  </a:lnTo>
                  <a:lnTo>
                    <a:pt x="14904" y="229740"/>
                  </a:lnTo>
                  <a:lnTo>
                    <a:pt x="33619" y="257064"/>
                  </a:lnTo>
                  <a:lnTo>
                    <a:pt x="59571" y="279978"/>
                  </a:lnTo>
                  <a:lnTo>
                    <a:pt x="95077" y="295996"/>
                  </a:lnTo>
                  <a:lnTo>
                    <a:pt x="121607" y="298060"/>
                  </a:lnTo>
                  <a:lnTo>
                    <a:pt x="171177" y="289853"/>
                  </a:lnTo>
                  <a:lnTo>
                    <a:pt x="213594" y="268561"/>
                  </a:lnTo>
                  <a:lnTo>
                    <a:pt x="230434" y="255451"/>
                  </a:lnTo>
                  <a:lnTo>
                    <a:pt x="265526" y="204949"/>
                  </a:lnTo>
                  <a:lnTo>
                    <a:pt x="272622" y="183895"/>
                  </a:lnTo>
                  <a:lnTo>
                    <a:pt x="277176" y="126662"/>
                  </a:lnTo>
                  <a:lnTo>
                    <a:pt x="272376" y="87442"/>
                  </a:lnTo>
                  <a:lnTo>
                    <a:pt x="257956" y="53595"/>
                  </a:lnTo>
                  <a:lnTo>
                    <a:pt x="233276" y="26928"/>
                  </a:lnTo>
                  <a:lnTo>
                    <a:pt x="198147" y="9798"/>
                  </a:lnTo>
                  <a:lnTo>
                    <a:pt x="174826" y="7474"/>
                  </a:lnTo>
                  <a:lnTo>
                    <a:pt x="13089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461452" y="3316476"/>
            <a:ext cx="1516386" cy="568540"/>
            <a:chOff x="7461452" y="3316476"/>
            <a:chExt cx="1516386" cy="568540"/>
          </a:xfrm>
        </p:grpSpPr>
        <p:sp>
          <p:nvSpPr>
            <p:cNvPr id="106" name="Freeform 105"/>
            <p:cNvSpPr/>
            <p:nvPr/>
          </p:nvSpPr>
          <p:spPr>
            <a:xfrm>
              <a:off x="7612788" y="3460560"/>
              <a:ext cx="184145" cy="231521"/>
            </a:xfrm>
            <a:custGeom>
              <a:avLst/>
              <a:gdLst/>
              <a:ahLst/>
              <a:cxnLst/>
              <a:rect l="0" t="0" r="0" b="0"/>
              <a:pathLst>
                <a:path w="184145" h="231521">
                  <a:moveTo>
                    <a:pt x="115129" y="13844"/>
                  </a:moveTo>
                  <a:lnTo>
                    <a:pt x="91082" y="23419"/>
                  </a:lnTo>
                  <a:lnTo>
                    <a:pt x="69660" y="41378"/>
                  </a:lnTo>
                  <a:lnTo>
                    <a:pt x="26235" y="89065"/>
                  </a:lnTo>
                  <a:lnTo>
                    <a:pt x="7770" y="99138"/>
                  </a:lnTo>
                  <a:lnTo>
                    <a:pt x="2613" y="98783"/>
                  </a:lnTo>
                  <a:lnTo>
                    <a:pt x="344" y="95036"/>
                  </a:lnTo>
                  <a:lnTo>
                    <a:pt x="0" y="89029"/>
                  </a:lnTo>
                  <a:lnTo>
                    <a:pt x="8979" y="72996"/>
                  </a:lnTo>
                  <a:lnTo>
                    <a:pt x="55001" y="24943"/>
                  </a:lnTo>
                  <a:lnTo>
                    <a:pt x="84445" y="6604"/>
                  </a:lnTo>
                  <a:lnTo>
                    <a:pt x="94673" y="1998"/>
                  </a:lnTo>
                  <a:lnTo>
                    <a:pt x="115396" y="0"/>
                  </a:lnTo>
                  <a:lnTo>
                    <a:pt x="125836" y="1105"/>
                  </a:lnTo>
                  <a:lnTo>
                    <a:pt x="133965" y="5352"/>
                  </a:lnTo>
                  <a:lnTo>
                    <a:pt x="146117" y="19428"/>
                  </a:lnTo>
                  <a:lnTo>
                    <a:pt x="148656" y="28095"/>
                  </a:lnTo>
                  <a:lnTo>
                    <a:pt x="148357" y="47084"/>
                  </a:lnTo>
                  <a:lnTo>
                    <a:pt x="141206" y="64102"/>
                  </a:lnTo>
                  <a:lnTo>
                    <a:pt x="117551" y="94091"/>
                  </a:lnTo>
                  <a:lnTo>
                    <a:pt x="91670" y="109891"/>
                  </a:lnTo>
                  <a:lnTo>
                    <a:pt x="88962" y="110630"/>
                  </a:lnTo>
                  <a:lnTo>
                    <a:pt x="95310" y="105213"/>
                  </a:lnTo>
                  <a:lnTo>
                    <a:pt x="101916" y="104003"/>
                  </a:lnTo>
                  <a:lnTo>
                    <a:pt x="118615" y="105777"/>
                  </a:lnTo>
                  <a:lnTo>
                    <a:pt x="147747" y="118942"/>
                  </a:lnTo>
                  <a:lnTo>
                    <a:pt x="173017" y="137661"/>
                  </a:lnTo>
                  <a:lnTo>
                    <a:pt x="181802" y="157391"/>
                  </a:lnTo>
                  <a:lnTo>
                    <a:pt x="184144" y="169203"/>
                  </a:lnTo>
                  <a:lnTo>
                    <a:pt x="182196" y="180588"/>
                  </a:lnTo>
                  <a:lnTo>
                    <a:pt x="170673" y="202596"/>
                  </a:lnTo>
                  <a:lnTo>
                    <a:pt x="153854" y="217837"/>
                  </a:lnTo>
                  <a:lnTo>
                    <a:pt x="133510" y="227340"/>
                  </a:lnTo>
                  <a:lnTo>
                    <a:pt x="96918" y="231520"/>
                  </a:lnTo>
                  <a:lnTo>
                    <a:pt x="55640" y="223045"/>
                  </a:lnTo>
                  <a:lnTo>
                    <a:pt x="30901" y="2138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61452" y="3316476"/>
              <a:ext cx="493488" cy="489815"/>
            </a:xfrm>
            <a:custGeom>
              <a:avLst/>
              <a:gdLst/>
              <a:ahLst/>
              <a:cxnLst/>
              <a:rect l="0" t="0" r="0" b="0"/>
              <a:pathLst>
                <a:path w="493488" h="489815">
                  <a:moveTo>
                    <a:pt x="224351" y="10529"/>
                  </a:moveTo>
                  <a:lnTo>
                    <a:pt x="175420" y="13649"/>
                  </a:lnTo>
                  <a:lnTo>
                    <a:pt x="133814" y="25101"/>
                  </a:lnTo>
                  <a:lnTo>
                    <a:pt x="99260" y="46432"/>
                  </a:lnTo>
                  <a:lnTo>
                    <a:pt x="61731" y="79492"/>
                  </a:lnTo>
                  <a:lnTo>
                    <a:pt x="31788" y="133769"/>
                  </a:lnTo>
                  <a:lnTo>
                    <a:pt x="11577" y="184825"/>
                  </a:lnTo>
                  <a:lnTo>
                    <a:pt x="0" y="242716"/>
                  </a:lnTo>
                  <a:lnTo>
                    <a:pt x="2938" y="297434"/>
                  </a:lnTo>
                  <a:lnTo>
                    <a:pt x="11219" y="348352"/>
                  </a:lnTo>
                  <a:lnTo>
                    <a:pt x="22250" y="385535"/>
                  </a:lnTo>
                  <a:lnTo>
                    <a:pt x="33533" y="403756"/>
                  </a:lnTo>
                  <a:lnTo>
                    <a:pt x="76651" y="441753"/>
                  </a:lnTo>
                  <a:lnTo>
                    <a:pt x="138465" y="474692"/>
                  </a:lnTo>
                  <a:lnTo>
                    <a:pt x="196381" y="483581"/>
                  </a:lnTo>
                  <a:lnTo>
                    <a:pt x="235171" y="489814"/>
                  </a:lnTo>
                  <a:lnTo>
                    <a:pt x="293256" y="482625"/>
                  </a:lnTo>
                  <a:lnTo>
                    <a:pt x="350395" y="464351"/>
                  </a:lnTo>
                  <a:lnTo>
                    <a:pt x="392791" y="438211"/>
                  </a:lnTo>
                  <a:lnTo>
                    <a:pt x="448362" y="383288"/>
                  </a:lnTo>
                  <a:lnTo>
                    <a:pt x="482549" y="326576"/>
                  </a:lnTo>
                  <a:lnTo>
                    <a:pt x="493487" y="270679"/>
                  </a:lnTo>
                  <a:lnTo>
                    <a:pt x="491138" y="209663"/>
                  </a:lnTo>
                  <a:lnTo>
                    <a:pt x="472628" y="151379"/>
                  </a:lnTo>
                  <a:lnTo>
                    <a:pt x="457922" y="116993"/>
                  </a:lnTo>
                  <a:lnTo>
                    <a:pt x="409817" y="61152"/>
                  </a:lnTo>
                  <a:lnTo>
                    <a:pt x="349168" y="18849"/>
                  </a:lnTo>
                  <a:lnTo>
                    <a:pt x="2980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17471" y="3358590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6403" y="49552"/>
                  </a:lnTo>
                  <a:lnTo>
                    <a:pt x="1897" y="100080"/>
                  </a:lnTo>
                  <a:lnTo>
                    <a:pt x="844" y="142356"/>
                  </a:lnTo>
                  <a:lnTo>
                    <a:pt x="375" y="187272"/>
                  </a:lnTo>
                  <a:lnTo>
                    <a:pt x="167" y="230631"/>
                  </a:lnTo>
                  <a:lnTo>
                    <a:pt x="50" y="288914"/>
                  </a:lnTo>
                  <a:lnTo>
                    <a:pt x="10" y="35026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22757" y="3737616"/>
              <a:ext cx="69711" cy="147400"/>
            </a:xfrm>
            <a:custGeom>
              <a:avLst/>
              <a:gdLst/>
              <a:ahLst/>
              <a:cxnLst/>
              <a:rect l="0" t="0" r="0" b="0"/>
              <a:pathLst>
                <a:path w="69711" h="147400">
                  <a:moveTo>
                    <a:pt x="21056" y="0"/>
                  </a:moveTo>
                  <a:lnTo>
                    <a:pt x="45103" y="17981"/>
                  </a:lnTo>
                  <a:lnTo>
                    <a:pt x="59430" y="34898"/>
                  </a:lnTo>
                  <a:lnTo>
                    <a:pt x="67357" y="57234"/>
                  </a:lnTo>
                  <a:lnTo>
                    <a:pt x="69710" y="81590"/>
                  </a:lnTo>
                  <a:lnTo>
                    <a:pt x="66857" y="104113"/>
                  </a:lnTo>
                  <a:lnTo>
                    <a:pt x="58570" y="122701"/>
                  </a:lnTo>
                  <a:lnTo>
                    <a:pt x="53084" y="130934"/>
                  </a:lnTo>
                  <a:lnTo>
                    <a:pt x="44748" y="13642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54769" y="3411233"/>
              <a:ext cx="170441" cy="350502"/>
            </a:xfrm>
            <a:custGeom>
              <a:avLst/>
              <a:gdLst/>
              <a:ahLst/>
              <a:cxnLst/>
              <a:rect l="0" t="0" r="0" b="0"/>
              <a:pathLst>
                <a:path w="170441" h="350502">
                  <a:moveTo>
                    <a:pt x="89086" y="21057"/>
                  </a:moveTo>
                  <a:lnTo>
                    <a:pt x="72318" y="26646"/>
                  </a:lnTo>
                  <a:lnTo>
                    <a:pt x="57846" y="41868"/>
                  </a:lnTo>
                  <a:lnTo>
                    <a:pt x="23621" y="104299"/>
                  </a:lnTo>
                  <a:lnTo>
                    <a:pt x="10937" y="152696"/>
                  </a:lnTo>
                  <a:lnTo>
                    <a:pt x="5489" y="202911"/>
                  </a:lnTo>
                  <a:lnTo>
                    <a:pt x="0" y="259273"/>
                  </a:lnTo>
                  <a:lnTo>
                    <a:pt x="5038" y="282519"/>
                  </a:lnTo>
                  <a:lnTo>
                    <a:pt x="21029" y="314166"/>
                  </a:lnTo>
                  <a:lnTo>
                    <a:pt x="33882" y="331092"/>
                  </a:lnTo>
                  <a:lnTo>
                    <a:pt x="59861" y="348185"/>
                  </a:lnTo>
                  <a:lnTo>
                    <a:pt x="79606" y="350501"/>
                  </a:lnTo>
                  <a:lnTo>
                    <a:pt x="89785" y="349481"/>
                  </a:lnTo>
                  <a:lnTo>
                    <a:pt x="110453" y="338989"/>
                  </a:lnTo>
                  <a:lnTo>
                    <a:pt x="120878" y="331277"/>
                  </a:lnTo>
                  <a:lnTo>
                    <a:pt x="146729" y="292478"/>
                  </a:lnTo>
                  <a:lnTo>
                    <a:pt x="163617" y="243938"/>
                  </a:lnTo>
                  <a:lnTo>
                    <a:pt x="170440" y="186922"/>
                  </a:lnTo>
                  <a:lnTo>
                    <a:pt x="161284" y="131163"/>
                  </a:lnTo>
                  <a:lnTo>
                    <a:pt x="143295" y="76732"/>
                  </a:lnTo>
                  <a:lnTo>
                    <a:pt x="95725" y="14750"/>
                  </a:lnTo>
                  <a:lnTo>
                    <a:pt x="890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19463" y="3442818"/>
              <a:ext cx="217902" cy="331455"/>
            </a:xfrm>
            <a:custGeom>
              <a:avLst/>
              <a:gdLst/>
              <a:ahLst/>
              <a:cxnLst/>
              <a:rect l="0" t="0" r="0" b="0"/>
              <a:pathLst>
                <a:path w="217902" h="331455">
                  <a:moveTo>
                    <a:pt x="103376" y="0"/>
                  </a:moveTo>
                  <a:lnTo>
                    <a:pt x="59414" y="34898"/>
                  </a:lnTo>
                  <a:lnTo>
                    <a:pt x="19829" y="96117"/>
                  </a:lnTo>
                  <a:lnTo>
                    <a:pt x="7752" y="124607"/>
                  </a:lnTo>
                  <a:lnTo>
                    <a:pt x="0" y="187437"/>
                  </a:lnTo>
                  <a:lnTo>
                    <a:pt x="1279" y="216667"/>
                  </a:lnTo>
                  <a:lnTo>
                    <a:pt x="21165" y="270439"/>
                  </a:lnTo>
                  <a:lnTo>
                    <a:pt x="53212" y="315203"/>
                  </a:lnTo>
                  <a:lnTo>
                    <a:pt x="76012" y="327263"/>
                  </a:lnTo>
                  <a:lnTo>
                    <a:pt x="100573" y="331454"/>
                  </a:lnTo>
                  <a:lnTo>
                    <a:pt x="123187" y="329417"/>
                  </a:lnTo>
                  <a:lnTo>
                    <a:pt x="155650" y="316104"/>
                  </a:lnTo>
                  <a:lnTo>
                    <a:pt x="181905" y="291752"/>
                  </a:lnTo>
                  <a:lnTo>
                    <a:pt x="204503" y="256721"/>
                  </a:lnTo>
                  <a:lnTo>
                    <a:pt x="214838" y="211117"/>
                  </a:lnTo>
                  <a:lnTo>
                    <a:pt x="217901" y="160559"/>
                  </a:lnTo>
                  <a:lnTo>
                    <a:pt x="207629" y="114124"/>
                  </a:lnTo>
                  <a:lnTo>
                    <a:pt x="189768" y="76319"/>
                  </a:lnTo>
                  <a:lnTo>
                    <a:pt x="164068" y="48479"/>
                  </a:lnTo>
                  <a:lnTo>
                    <a:pt x="147508" y="39094"/>
                  </a:lnTo>
                  <a:lnTo>
                    <a:pt x="124433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729948" y="3489872"/>
              <a:ext cx="247890" cy="327465"/>
            </a:xfrm>
            <a:custGeom>
              <a:avLst/>
              <a:gdLst/>
              <a:ahLst/>
              <a:cxnLst/>
              <a:rect l="0" t="0" r="0" b="0"/>
              <a:pathLst>
                <a:path w="247890" h="327465">
                  <a:moveTo>
                    <a:pt x="113990" y="5589"/>
                  </a:moveTo>
                  <a:lnTo>
                    <a:pt x="97222" y="0"/>
                  </a:lnTo>
                  <a:lnTo>
                    <a:pt x="79632" y="375"/>
                  </a:lnTo>
                  <a:lnTo>
                    <a:pt x="70027" y="2113"/>
                  </a:lnTo>
                  <a:lnTo>
                    <a:pt x="53116" y="16522"/>
                  </a:lnTo>
                  <a:lnTo>
                    <a:pt x="17197" y="77218"/>
                  </a:lnTo>
                  <a:lnTo>
                    <a:pt x="4332" y="119489"/>
                  </a:lnTo>
                  <a:lnTo>
                    <a:pt x="0" y="168539"/>
                  </a:lnTo>
                  <a:lnTo>
                    <a:pt x="1057" y="218946"/>
                  </a:lnTo>
                  <a:lnTo>
                    <a:pt x="9595" y="249373"/>
                  </a:lnTo>
                  <a:lnTo>
                    <a:pt x="41376" y="297459"/>
                  </a:lnTo>
                  <a:lnTo>
                    <a:pt x="56760" y="315073"/>
                  </a:lnTo>
                  <a:lnTo>
                    <a:pt x="80756" y="324461"/>
                  </a:lnTo>
                  <a:lnTo>
                    <a:pt x="108578" y="327464"/>
                  </a:lnTo>
                  <a:lnTo>
                    <a:pt x="132642" y="324899"/>
                  </a:lnTo>
                  <a:lnTo>
                    <a:pt x="151915" y="313621"/>
                  </a:lnTo>
                  <a:lnTo>
                    <a:pt x="197850" y="257586"/>
                  </a:lnTo>
                  <a:lnTo>
                    <a:pt x="237179" y="195042"/>
                  </a:lnTo>
                  <a:lnTo>
                    <a:pt x="244780" y="172848"/>
                  </a:lnTo>
                  <a:lnTo>
                    <a:pt x="247889" y="135216"/>
                  </a:lnTo>
                  <a:lnTo>
                    <a:pt x="235969" y="79720"/>
                  </a:lnTo>
                  <a:lnTo>
                    <a:pt x="220452" y="53420"/>
                  </a:lnTo>
                  <a:lnTo>
                    <a:pt x="165812" y="9292"/>
                  </a:lnTo>
                  <a:lnTo>
                    <a:pt x="156726" y="5718"/>
                  </a:lnTo>
                  <a:lnTo>
                    <a:pt x="124518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7348891" y="4152842"/>
            <a:ext cx="1858634" cy="1656333"/>
            <a:chOff x="7348891" y="4152842"/>
            <a:chExt cx="1858634" cy="1656333"/>
          </a:xfrm>
        </p:grpSpPr>
        <p:sp>
          <p:nvSpPr>
            <p:cNvPr id="114" name="Freeform 113"/>
            <p:cNvSpPr/>
            <p:nvPr/>
          </p:nvSpPr>
          <p:spPr>
            <a:xfrm>
              <a:off x="7833202" y="4306155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31586" y="0"/>
                  </a:moveTo>
                  <a:lnTo>
                    <a:pt x="15944" y="17981"/>
                  </a:lnTo>
                  <a:lnTo>
                    <a:pt x="7866" y="34898"/>
                  </a:lnTo>
                  <a:lnTo>
                    <a:pt x="1554" y="91165"/>
                  </a:lnTo>
                  <a:lnTo>
                    <a:pt x="460" y="141396"/>
                  </a:lnTo>
                  <a:lnTo>
                    <a:pt x="136" y="192154"/>
                  </a:lnTo>
                  <a:lnTo>
                    <a:pt x="27" y="24870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706860" y="4453554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28402" y="25194"/>
                  </a:lnTo>
                  <a:lnTo>
                    <a:pt x="68381" y="45244"/>
                  </a:lnTo>
                  <a:lnTo>
                    <a:pt x="12240" y="516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222757" y="4152842"/>
              <a:ext cx="184526" cy="377206"/>
            </a:xfrm>
            <a:custGeom>
              <a:avLst/>
              <a:gdLst/>
              <a:ahLst/>
              <a:cxnLst/>
              <a:rect l="0" t="0" r="0" b="0"/>
              <a:pathLst>
                <a:path w="184526" h="377206">
                  <a:moveTo>
                    <a:pt x="63170" y="90142"/>
                  </a:moveTo>
                  <a:lnTo>
                    <a:pt x="51992" y="101321"/>
                  </a:lnTo>
                  <a:lnTo>
                    <a:pt x="48699" y="99934"/>
                  </a:lnTo>
                  <a:lnTo>
                    <a:pt x="45040" y="85915"/>
                  </a:lnTo>
                  <a:lnTo>
                    <a:pt x="46404" y="77966"/>
                  </a:lnTo>
                  <a:lnTo>
                    <a:pt x="71679" y="35665"/>
                  </a:lnTo>
                  <a:lnTo>
                    <a:pt x="91688" y="10960"/>
                  </a:lnTo>
                  <a:lnTo>
                    <a:pt x="111720" y="2307"/>
                  </a:lnTo>
                  <a:lnTo>
                    <a:pt x="123612" y="0"/>
                  </a:lnTo>
                  <a:lnTo>
                    <a:pt x="133880" y="802"/>
                  </a:lnTo>
                  <a:lnTo>
                    <a:pt x="151529" y="7931"/>
                  </a:lnTo>
                  <a:lnTo>
                    <a:pt x="164052" y="22018"/>
                  </a:lnTo>
                  <a:lnTo>
                    <a:pt x="169029" y="30688"/>
                  </a:lnTo>
                  <a:lnTo>
                    <a:pt x="171440" y="49680"/>
                  </a:lnTo>
                  <a:lnTo>
                    <a:pt x="160443" y="108124"/>
                  </a:lnTo>
                  <a:lnTo>
                    <a:pt x="144083" y="152706"/>
                  </a:lnTo>
                  <a:lnTo>
                    <a:pt x="118667" y="189718"/>
                  </a:lnTo>
                  <a:lnTo>
                    <a:pt x="92482" y="206734"/>
                  </a:lnTo>
                  <a:lnTo>
                    <a:pt x="87391" y="206474"/>
                  </a:lnTo>
                  <a:lnTo>
                    <a:pt x="85166" y="202792"/>
                  </a:lnTo>
                  <a:lnTo>
                    <a:pt x="84853" y="196828"/>
                  </a:lnTo>
                  <a:lnTo>
                    <a:pt x="89324" y="192851"/>
                  </a:lnTo>
                  <a:lnTo>
                    <a:pt x="106769" y="188433"/>
                  </a:lnTo>
                  <a:lnTo>
                    <a:pt x="115633" y="189594"/>
                  </a:lnTo>
                  <a:lnTo>
                    <a:pt x="131721" y="197124"/>
                  </a:lnTo>
                  <a:lnTo>
                    <a:pt x="161113" y="222192"/>
                  </a:lnTo>
                  <a:lnTo>
                    <a:pt x="175331" y="240078"/>
                  </a:lnTo>
                  <a:lnTo>
                    <a:pt x="183208" y="265965"/>
                  </a:lnTo>
                  <a:lnTo>
                    <a:pt x="184525" y="310304"/>
                  </a:lnTo>
                  <a:lnTo>
                    <a:pt x="179107" y="336560"/>
                  </a:lnTo>
                  <a:lnTo>
                    <a:pt x="168900" y="356029"/>
                  </a:lnTo>
                  <a:lnTo>
                    <a:pt x="153445" y="369361"/>
                  </a:lnTo>
                  <a:lnTo>
                    <a:pt x="144410" y="374554"/>
                  </a:lnTo>
                  <a:lnTo>
                    <a:pt x="121894" y="377205"/>
                  </a:lnTo>
                  <a:lnTo>
                    <a:pt x="69311" y="369374"/>
                  </a:lnTo>
                  <a:lnTo>
                    <a:pt x="33404" y="354332"/>
                  </a:lnTo>
                  <a:lnTo>
                    <a:pt x="17575" y="341701"/>
                  </a:lnTo>
                  <a:lnTo>
                    <a:pt x="0" y="3217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439673" y="4253513"/>
              <a:ext cx="200078" cy="318039"/>
            </a:xfrm>
            <a:custGeom>
              <a:avLst/>
              <a:gdLst/>
              <a:ahLst/>
              <a:cxnLst/>
              <a:rect l="0" t="0" r="0" b="0"/>
              <a:pathLst>
                <a:path w="200078" h="318039">
                  <a:moveTo>
                    <a:pt x="119996" y="0"/>
                  </a:moveTo>
                  <a:lnTo>
                    <a:pt x="103228" y="5589"/>
                  </a:lnTo>
                  <a:lnTo>
                    <a:pt x="88756" y="17691"/>
                  </a:lnTo>
                  <a:lnTo>
                    <a:pt x="46125" y="72519"/>
                  </a:lnTo>
                  <a:lnTo>
                    <a:pt x="18489" y="126802"/>
                  </a:lnTo>
                  <a:lnTo>
                    <a:pt x="0" y="189356"/>
                  </a:lnTo>
                  <a:lnTo>
                    <a:pt x="6129" y="242817"/>
                  </a:lnTo>
                  <a:lnTo>
                    <a:pt x="18406" y="281346"/>
                  </a:lnTo>
                  <a:lnTo>
                    <a:pt x="24194" y="292849"/>
                  </a:lnTo>
                  <a:lnTo>
                    <a:pt x="39982" y="308749"/>
                  </a:lnTo>
                  <a:lnTo>
                    <a:pt x="49105" y="314627"/>
                  </a:lnTo>
                  <a:lnTo>
                    <a:pt x="71722" y="318038"/>
                  </a:lnTo>
                  <a:lnTo>
                    <a:pt x="95030" y="314486"/>
                  </a:lnTo>
                  <a:lnTo>
                    <a:pt x="151146" y="280023"/>
                  </a:lnTo>
                  <a:lnTo>
                    <a:pt x="167376" y="266394"/>
                  </a:lnTo>
                  <a:lnTo>
                    <a:pt x="184077" y="234389"/>
                  </a:lnTo>
                  <a:lnTo>
                    <a:pt x="199030" y="174417"/>
                  </a:lnTo>
                  <a:lnTo>
                    <a:pt x="200077" y="116298"/>
                  </a:lnTo>
                  <a:lnTo>
                    <a:pt x="189347" y="73843"/>
                  </a:lnTo>
                  <a:lnTo>
                    <a:pt x="171350" y="37866"/>
                  </a:lnTo>
                  <a:lnTo>
                    <a:pt x="1410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647946" y="4273778"/>
              <a:ext cx="224814" cy="333026"/>
            </a:xfrm>
            <a:custGeom>
              <a:avLst/>
              <a:gdLst/>
              <a:ahLst/>
              <a:cxnLst/>
              <a:rect l="0" t="0" r="0" b="0"/>
              <a:pathLst>
                <a:path w="224814" h="333026">
                  <a:moveTo>
                    <a:pt x="132821" y="11320"/>
                  </a:moveTo>
                  <a:lnTo>
                    <a:pt x="101539" y="20895"/>
                  </a:lnTo>
                  <a:lnTo>
                    <a:pt x="77798" y="38854"/>
                  </a:lnTo>
                  <a:lnTo>
                    <a:pt x="41722" y="91462"/>
                  </a:lnTo>
                  <a:lnTo>
                    <a:pt x="14697" y="145260"/>
                  </a:lnTo>
                  <a:lnTo>
                    <a:pt x="0" y="200948"/>
                  </a:lnTo>
                  <a:lnTo>
                    <a:pt x="269" y="239861"/>
                  </a:lnTo>
                  <a:lnTo>
                    <a:pt x="7228" y="263803"/>
                  </a:lnTo>
                  <a:lnTo>
                    <a:pt x="44489" y="319942"/>
                  </a:lnTo>
                  <a:lnTo>
                    <a:pt x="65096" y="329809"/>
                  </a:lnTo>
                  <a:lnTo>
                    <a:pt x="89853" y="333025"/>
                  </a:lnTo>
                  <a:lnTo>
                    <a:pt x="128928" y="327089"/>
                  </a:lnTo>
                  <a:lnTo>
                    <a:pt x="152147" y="316998"/>
                  </a:lnTo>
                  <a:lnTo>
                    <a:pt x="171046" y="298475"/>
                  </a:lnTo>
                  <a:lnTo>
                    <a:pt x="202243" y="242867"/>
                  </a:lnTo>
                  <a:lnTo>
                    <a:pt x="218251" y="192750"/>
                  </a:lnTo>
                  <a:lnTo>
                    <a:pt x="224813" y="140857"/>
                  </a:lnTo>
                  <a:lnTo>
                    <a:pt x="221170" y="94025"/>
                  </a:lnTo>
                  <a:lnTo>
                    <a:pt x="207091" y="56103"/>
                  </a:lnTo>
                  <a:lnTo>
                    <a:pt x="188102" y="28228"/>
                  </a:lnTo>
                  <a:lnTo>
                    <a:pt x="156479" y="5151"/>
                  </a:lnTo>
                  <a:lnTo>
                    <a:pt x="133976" y="0"/>
                  </a:lnTo>
                  <a:lnTo>
                    <a:pt x="101235" y="7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48891" y="4843109"/>
              <a:ext cx="1726675" cy="73700"/>
            </a:xfrm>
            <a:custGeom>
              <a:avLst/>
              <a:gdLst/>
              <a:ahLst/>
              <a:cxnLst/>
              <a:rect l="0" t="0" r="0" b="0"/>
              <a:pathLst>
                <a:path w="1726675" h="73700">
                  <a:moveTo>
                    <a:pt x="1726674" y="73699"/>
                  </a:moveTo>
                  <a:lnTo>
                    <a:pt x="1689196" y="65366"/>
                  </a:lnTo>
                  <a:lnTo>
                    <a:pt x="1632528" y="55054"/>
                  </a:lnTo>
                  <a:lnTo>
                    <a:pt x="1579355" y="38460"/>
                  </a:lnTo>
                  <a:lnTo>
                    <a:pt x="1528771" y="24538"/>
                  </a:lnTo>
                  <a:lnTo>
                    <a:pt x="1473718" y="13642"/>
                  </a:lnTo>
                  <a:lnTo>
                    <a:pt x="1412195" y="5554"/>
                  </a:lnTo>
                  <a:lnTo>
                    <a:pt x="1350953" y="1097"/>
                  </a:lnTo>
                  <a:lnTo>
                    <a:pt x="1300924" y="325"/>
                  </a:lnTo>
                  <a:lnTo>
                    <a:pt x="1249056" y="96"/>
                  </a:lnTo>
                  <a:lnTo>
                    <a:pt x="1195473" y="28"/>
                  </a:lnTo>
                  <a:lnTo>
                    <a:pt x="1136832" y="8"/>
                  </a:lnTo>
                  <a:lnTo>
                    <a:pt x="1080723" y="2"/>
                  </a:lnTo>
                  <a:lnTo>
                    <a:pt x="1020164" y="0"/>
                  </a:lnTo>
                  <a:lnTo>
                    <a:pt x="958937" y="0"/>
                  </a:lnTo>
                  <a:lnTo>
                    <a:pt x="902061" y="0"/>
                  </a:lnTo>
                  <a:lnTo>
                    <a:pt x="841275" y="1169"/>
                  </a:lnTo>
                  <a:lnTo>
                    <a:pt x="778811" y="7235"/>
                  </a:lnTo>
                  <a:lnTo>
                    <a:pt x="715850" y="9552"/>
                  </a:lnTo>
                  <a:lnTo>
                    <a:pt x="653911" y="10239"/>
                  </a:lnTo>
                  <a:lnTo>
                    <a:pt x="596824" y="10442"/>
                  </a:lnTo>
                  <a:lnTo>
                    <a:pt x="535975" y="10503"/>
                  </a:lnTo>
                  <a:lnTo>
                    <a:pt x="474663" y="10521"/>
                  </a:lnTo>
                  <a:lnTo>
                    <a:pt x="417761" y="10526"/>
                  </a:lnTo>
                  <a:lnTo>
                    <a:pt x="358138" y="10528"/>
                  </a:lnTo>
                  <a:lnTo>
                    <a:pt x="302907" y="10528"/>
                  </a:lnTo>
                  <a:lnTo>
                    <a:pt x="249497" y="10528"/>
                  </a:lnTo>
                  <a:lnTo>
                    <a:pt x="196628" y="11698"/>
                  </a:lnTo>
                  <a:lnTo>
                    <a:pt x="145088" y="17764"/>
                  </a:lnTo>
                  <a:lnTo>
                    <a:pt x="85158" y="23525"/>
                  </a:lnTo>
                  <a:lnTo>
                    <a:pt x="28260" y="355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885845" y="5180021"/>
              <a:ext cx="52643" cy="442197"/>
            </a:xfrm>
            <a:custGeom>
              <a:avLst/>
              <a:gdLst/>
              <a:ahLst/>
              <a:cxnLst/>
              <a:rect l="0" t="0" r="0" b="0"/>
              <a:pathLst>
                <a:path w="52643" h="442197">
                  <a:moveTo>
                    <a:pt x="52642" y="0"/>
                  </a:moveTo>
                  <a:lnTo>
                    <a:pt x="44308" y="37477"/>
                  </a:lnTo>
                  <a:lnTo>
                    <a:pt x="42547" y="94490"/>
                  </a:lnTo>
                  <a:lnTo>
                    <a:pt x="36653" y="156028"/>
                  </a:lnTo>
                  <a:lnTo>
                    <a:pt x="33087" y="209357"/>
                  </a:lnTo>
                  <a:lnTo>
                    <a:pt x="24646" y="269298"/>
                  </a:lnTo>
                  <a:lnTo>
                    <a:pt x="18646" y="323079"/>
                  </a:lnTo>
                  <a:lnTo>
                    <a:pt x="6543" y="379023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91130" y="5506404"/>
              <a:ext cx="51149" cy="221099"/>
            </a:xfrm>
            <a:custGeom>
              <a:avLst/>
              <a:gdLst/>
              <a:ahLst/>
              <a:cxnLst/>
              <a:rect l="0" t="0" r="0" b="0"/>
              <a:pathLst>
                <a:path w="51149" h="221099">
                  <a:moveTo>
                    <a:pt x="21056" y="0"/>
                  </a:moveTo>
                  <a:lnTo>
                    <a:pt x="35629" y="42691"/>
                  </a:lnTo>
                  <a:lnTo>
                    <a:pt x="45081" y="64597"/>
                  </a:lnTo>
                  <a:lnTo>
                    <a:pt x="51148" y="116788"/>
                  </a:lnTo>
                  <a:lnTo>
                    <a:pt x="49639" y="143153"/>
                  </a:lnTo>
                  <a:lnTo>
                    <a:pt x="35635" y="17655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85886" y="5187013"/>
              <a:ext cx="234759" cy="406480"/>
            </a:xfrm>
            <a:custGeom>
              <a:avLst/>
              <a:gdLst/>
              <a:ahLst/>
              <a:cxnLst/>
              <a:rect l="0" t="0" r="0" b="0"/>
              <a:pathLst>
                <a:path w="234759" h="406480">
                  <a:moveTo>
                    <a:pt x="10529" y="45650"/>
                  </a:moveTo>
                  <a:lnTo>
                    <a:pt x="29679" y="28839"/>
                  </a:lnTo>
                  <a:lnTo>
                    <a:pt x="76096" y="6108"/>
                  </a:lnTo>
                  <a:lnTo>
                    <a:pt x="101671" y="0"/>
                  </a:lnTo>
                  <a:lnTo>
                    <a:pt x="146685" y="5610"/>
                  </a:lnTo>
                  <a:lnTo>
                    <a:pt x="157451" y="8428"/>
                  </a:lnTo>
                  <a:lnTo>
                    <a:pt x="165799" y="13816"/>
                  </a:lnTo>
                  <a:lnTo>
                    <a:pt x="178194" y="29162"/>
                  </a:lnTo>
                  <a:lnTo>
                    <a:pt x="191748" y="63121"/>
                  </a:lnTo>
                  <a:lnTo>
                    <a:pt x="190116" y="89290"/>
                  </a:lnTo>
                  <a:lnTo>
                    <a:pt x="181592" y="114178"/>
                  </a:lnTo>
                  <a:lnTo>
                    <a:pt x="150327" y="156811"/>
                  </a:lnTo>
                  <a:lnTo>
                    <a:pt x="121547" y="184634"/>
                  </a:lnTo>
                  <a:lnTo>
                    <a:pt x="73068" y="206441"/>
                  </a:lnTo>
                  <a:lnTo>
                    <a:pt x="68599" y="206657"/>
                  </a:lnTo>
                  <a:lnTo>
                    <a:pt x="67960" y="204460"/>
                  </a:lnTo>
                  <a:lnTo>
                    <a:pt x="69873" y="200656"/>
                  </a:lnTo>
                  <a:lnTo>
                    <a:pt x="84477" y="196430"/>
                  </a:lnTo>
                  <a:lnTo>
                    <a:pt x="119006" y="197170"/>
                  </a:lnTo>
                  <a:lnTo>
                    <a:pt x="142969" y="203070"/>
                  </a:lnTo>
                  <a:lnTo>
                    <a:pt x="190547" y="232511"/>
                  </a:lnTo>
                  <a:lnTo>
                    <a:pt x="215815" y="258553"/>
                  </a:lnTo>
                  <a:lnTo>
                    <a:pt x="232531" y="294086"/>
                  </a:lnTo>
                  <a:lnTo>
                    <a:pt x="234758" y="317503"/>
                  </a:lnTo>
                  <a:lnTo>
                    <a:pt x="230679" y="339609"/>
                  </a:lnTo>
                  <a:lnTo>
                    <a:pt x="221067" y="361132"/>
                  </a:lnTo>
                  <a:lnTo>
                    <a:pt x="202757" y="379277"/>
                  </a:lnTo>
                  <a:lnTo>
                    <a:pt x="166141" y="399526"/>
                  </a:lnTo>
                  <a:lnTo>
                    <a:pt x="139351" y="406479"/>
                  </a:lnTo>
                  <a:lnTo>
                    <a:pt x="87144" y="401411"/>
                  </a:lnTo>
                  <a:lnTo>
                    <a:pt x="42689" y="389145"/>
                  </a:lnTo>
                  <a:lnTo>
                    <a:pt x="24432" y="376129"/>
                  </a:lnTo>
                  <a:lnTo>
                    <a:pt x="0" y="3509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330653" y="5201077"/>
              <a:ext cx="242384" cy="392336"/>
            </a:xfrm>
            <a:custGeom>
              <a:avLst/>
              <a:gdLst/>
              <a:ahLst/>
              <a:cxnLst/>
              <a:rect l="0" t="0" r="0" b="0"/>
              <a:pathLst>
                <a:path w="242384" h="392336">
                  <a:moveTo>
                    <a:pt x="81616" y="0"/>
                  </a:moveTo>
                  <a:lnTo>
                    <a:pt x="39633" y="45492"/>
                  </a:lnTo>
                  <a:lnTo>
                    <a:pt x="19858" y="96117"/>
                  </a:lnTo>
                  <a:lnTo>
                    <a:pt x="2254" y="159060"/>
                  </a:lnTo>
                  <a:lnTo>
                    <a:pt x="0" y="207137"/>
                  </a:lnTo>
                  <a:lnTo>
                    <a:pt x="6221" y="262975"/>
                  </a:lnTo>
                  <a:lnTo>
                    <a:pt x="18804" y="324950"/>
                  </a:lnTo>
                  <a:lnTo>
                    <a:pt x="27963" y="351483"/>
                  </a:lnTo>
                  <a:lnTo>
                    <a:pt x="43732" y="371075"/>
                  </a:lnTo>
                  <a:lnTo>
                    <a:pt x="72341" y="389668"/>
                  </a:lnTo>
                  <a:lnTo>
                    <a:pt x="92702" y="392335"/>
                  </a:lnTo>
                  <a:lnTo>
                    <a:pt x="134369" y="384515"/>
                  </a:lnTo>
                  <a:lnTo>
                    <a:pt x="165877" y="363885"/>
                  </a:lnTo>
                  <a:lnTo>
                    <a:pt x="199559" y="324303"/>
                  </a:lnTo>
                  <a:lnTo>
                    <a:pt x="230263" y="264556"/>
                  </a:lnTo>
                  <a:lnTo>
                    <a:pt x="242383" y="226436"/>
                  </a:lnTo>
                  <a:lnTo>
                    <a:pt x="242205" y="185506"/>
                  </a:lnTo>
                  <a:lnTo>
                    <a:pt x="230494" y="129753"/>
                  </a:lnTo>
                  <a:lnTo>
                    <a:pt x="212165" y="88879"/>
                  </a:lnTo>
                  <a:lnTo>
                    <a:pt x="183859" y="55191"/>
                  </a:lnTo>
                  <a:lnTo>
                    <a:pt x="159423" y="37788"/>
                  </a:lnTo>
                  <a:lnTo>
                    <a:pt x="136084" y="31612"/>
                  </a:lnTo>
                  <a:lnTo>
                    <a:pt x="102674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540733" y="5211606"/>
              <a:ext cx="310044" cy="434008"/>
            </a:xfrm>
            <a:custGeom>
              <a:avLst/>
              <a:gdLst/>
              <a:ahLst/>
              <a:cxnLst/>
              <a:rect l="0" t="0" r="0" b="0"/>
              <a:pathLst>
                <a:path w="310044" h="434008">
                  <a:moveTo>
                    <a:pt x="134749" y="10528"/>
                  </a:moveTo>
                  <a:lnTo>
                    <a:pt x="96375" y="39837"/>
                  </a:lnTo>
                  <a:lnTo>
                    <a:pt x="75155" y="71205"/>
                  </a:lnTo>
                  <a:lnTo>
                    <a:pt x="54260" y="124896"/>
                  </a:lnTo>
                  <a:lnTo>
                    <a:pt x="31936" y="184375"/>
                  </a:lnTo>
                  <a:lnTo>
                    <a:pt x="15914" y="241790"/>
                  </a:lnTo>
                  <a:lnTo>
                    <a:pt x="5042" y="292220"/>
                  </a:lnTo>
                  <a:lnTo>
                    <a:pt x="0" y="338618"/>
                  </a:lnTo>
                  <a:lnTo>
                    <a:pt x="5061" y="364576"/>
                  </a:lnTo>
                  <a:lnTo>
                    <a:pt x="16278" y="387811"/>
                  </a:lnTo>
                  <a:lnTo>
                    <a:pt x="42325" y="418284"/>
                  </a:lnTo>
                  <a:lnTo>
                    <a:pt x="62086" y="430789"/>
                  </a:lnTo>
                  <a:lnTo>
                    <a:pt x="85686" y="434007"/>
                  </a:lnTo>
                  <a:lnTo>
                    <a:pt x="111773" y="430368"/>
                  </a:lnTo>
                  <a:lnTo>
                    <a:pt x="174993" y="402497"/>
                  </a:lnTo>
                  <a:lnTo>
                    <a:pt x="229258" y="345448"/>
                  </a:lnTo>
                  <a:lnTo>
                    <a:pt x="265981" y="290895"/>
                  </a:lnTo>
                  <a:lnTo>
                    <a:pt x="288529" y="235059"/>
                  </a:lnTo>
                  <a:lnTo>
                    <a:pt x="305226" y="191830"/>
                  </a:lnTo>
                  <a:lnTo>
                    <a:pt x="310043" y="144836"/>
                  </a:lnTo>
                  <a:lnTo>
                    <a:pt x="303411" y="107645"/>
                  </a:lnTo>
                  <a:lnTo>
                    <a:pt x="287148" y="75568"/>
                  </a:lnTo>
                  <a:lnTo>
                    <a:pt x="253806" y="35803"/>
                  </a:lnTo>
                  <a:lnTo>
                    <a:pt x="1979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55324" y="4948394"/>
              <a:ext cx="1752201" cy="860781"/>
            </a:xfrm>
            <a:custGeom>
              <a:avLst/>
              <a:gdLst/>
              <a:ahLst/>
              <a:cxnLst/>
              <a:rect l="0" t="0" r="0" b="0"/>
              <a:pathLst>
                <a:path w="1752201" h="860781">
                  <a:moveTo>
                    <a:pt x="1241214" y="73699"/>
                  </a:moveTo>
                  <a:lnTo>
                    <a:pt x="1182598" y="53456"/>
                  </a:lnTo>
                  <a:lnTo>
                    <a:pt x="1131041" y="39885"/>
                  </a:lnTo>
                  <a:lnTo>
                    <a:pt x="1075952" y="24819"/>
                  </a:lnTo>
                  <a:lnTo>
                    <a:pt x="1018797" y="10578"/>
                  </a:lnTo>
                  <a:lnTo>
                    <a:pt x="962793" y="3134"/>
                  </a:lnTo>
                  <a:lnTo>
                    <a:pt x="913445" y="928"/>
                  </a:lnTo>
                  <a:lnTo>
                    <a:pt x="849957" y="183"/>
                  </a:lnTo>
                  <a:lnTo>
                    <a:pt x="791185" y="36"/>
                  </a:lnTo>
                  <a:lnTo>
                    <a:pt x="742755" y="10"/>
                  </a:lnTo>
                  <a:lnTo>
                    <a:pt x="680756" y="2"/>
                  </a:lnTo>
                  <a:lnTo>
                    <a:pt x="629836" y="0"/>
                  </a:lnTo>
                  <a:lnTo>
                    <a:pt x="577705" y="3119"/>
                  </a:lnTo>
                  <a:lnTo>
                    <a:pt x="525213" y="8333"/>
                  </a:lnTo>
                  <a:lnTo>
                    <a:pt x="475735" y="12997"/>
                  </a:lnTo>
                  <a:lnTo>
                    <a:pt x="428320" y="21788"/>
                  </a:lnTo>
                  <a:lnTo>
                    <a:pt x="377226" y="31802"/>
                  </a:lnTo>
                  <a:lnTo>
                    <a:pt x="328162" y="45297"/>
                  </a:lnTo>
                  <a:lnTo>
                    <a:pt x="269661" y="65229"/>
                  </a:lnTo>
                  <a:lnTo>
                    <a:pt x="213045" y="90006"/>
                  </a:lnTo>
                  <a:lnTo>
                    <a:pt x="159922" y="124364"/>
                  </a:lnTo>
                  <a:lnTo>
                    <a:pt x="104550" y="162346"/>
                  </a:lnTo>
                  <a:lnTo>
                    <a:pt x="50578" y="214250"/>
                  </a:lnTo>
                  <a:lnTo>
                    <a:pt x="11933" y="276151"/>
                  </a:lnTo>
                  <a:lnTo>
                    <a:pt x="4666" y="298209"/>
                  </a:lnTo>
                  <a:lnTo>
                    <a:pt x="0" y="360028"/>
                  </a:lnTo>
                  <a:lnTo>
                    <a:pt x="1703" y="393979"/>
                  </a:lnTo>
                  <a:lnTo>
                    <a:pt x="15814" y="442468"/>
                  </a:lnTo>
                  <a:lnTo>
                    <a:pt x="44663" y="490949"/>
                  </a:lnTo>
                  <a:lnTo>
                    <a:pt x="85690" y="547706"/>
                  </a:lnTo>
                  <a:lnTo>
                    <a:pt x="144003" y="603051"/>
                  </a:lnTo>
                  <a:lnTo>
                    <a:pt x="179472" y="637227"/>
                  </a:lnTo>
                  <a:lnTo>
                    <a:pt x="241151" y="680710"/>
                  </a:lnTo>
                  <a:lnTo>
                    <a:pt x="295126" y="717355"/>
                  </a:lnTo>
                  <a:lnTo>
                    <a:pt x="349606" y="745052"/>
                  </a:lnTo>
                  <a:lnTo>
                    <a:pt x="408513" y="765915"/>
                  </a:lnTo>
                  <a:lnTo>
                    <a:pt x="467570" y="791640"/>
                  </a:lnTo>
                  <a:lnTo>
                    <a:pt x="522154" y="806887"/>
                  </a:lnTo>
                  <a:lnTo>
                    <a:pt x="577996" y="821163"/>
                  </a:lnTo>
                  <a:lnTo>
                    <a:pt x="634086" y="835249"/>
                  </a:lnTo>
                  <a:lnTo>
                    <a:pt x="693736" y="849296"/>
                  </a:lnTo>
                  <a:lnTo>
                    <a:pt x="754045" y="858656"/>
                  </a:lnTo>
                  <a:lnTo>
                    <a:pt x="804280" y="860780"/>
                  </a:lnTo>
                  <a:lnTo>
                    <a:pt x="854519" y="855690"/>
                  </a:lnTo>
                  <a:lnTo>
                    <a:pt x="914010" y="853377"/>
                  </a:lnTo>
                  <a:lnTo>
                    <a:pt x="970821" y="847331"/>
                  </a:lnTo>
                  <a:lnTo>
                    <a:pt x="1018639" y="843776"/>
                  </a:lnTo>
                  <a:lnTo>
                    <a:pt x="1078793" y="834170"/>
                  </a:lnTo>
                  <a:lnTo>
                    <a:pt x="1135735" y="821007"/>
                  </a:lnTo>
                  <a:lnTo>
                    <a:pt x="1192043" y="807142"/>
                  </a:lnTo>
                  <a:lnTo>
                    <a:pt x="1248226" y="793138"/>
                  </a:lnTo>
                  <a:lnTo>
                    <a:pt x="1304385" y="775987"/>
                  </a:lnTo>
                  <a:lnTo>
                    <a:pt x="1360537" y="756005"/>
                  </a:lnTo>
                  <a:lnTo>
                    <a:pt x="1416690" y="739623"/>
                  </a:lnTo>
                  <a:lnTo>
                    <a:pt x="1472841" y="718189"/>
                  </a:lnTo>
                  <a:lnTo>
                    <a:pt x="1523404" y="696755"/>
                  </a:lnTo>
                  <a:lnTo>
                    <a:pt x="1577852" y="663079"/>
                  </a:lnTo>
                  <a:lnTo>
                    <a:pt x="1638154" y="621162"/>
                  </a:lnTo>
                  <a:lnTo>
                    <a:pt x="1690247" y="572047"/>
                  </a:lnTo>
                  <a:lnTo>
                    <a:pt x="1717168" y="519261"/>
                  </a:lnTo>
                  <a:lnTo>
                    <a:pt x="1736697" y="481018"/>
                  </a:lnTo>
                  <a:lnTo>
                    <a:pt x="1743502" y="471587"/>
                  </a:lnTo>
                  <a:lnTo>
                    <a:pt x="1751062" y="445510"/>
                  </a:lnTo>
                  <a:lnTo>
                    <a:pt x="1752200" y="397945"/>
                  </a:lnTo>
                  <a:lnTo>
                    <a:pt x="1742008" y="349926"/>
                  </a:lnTo>
                  <a:lnTo>
                    <a:pt x="1712014" y="291779"/>
                  </a:lnTo>
                  <a:lnTo>
                    <a:pt x="1673464" y="237573"/>
                  </a:lnTo>
                  <a:lnTo>
                    <a:pt x="1629228" y="194267"/>
                  </a:lnTo>
                  <a:lnTo>
                    <a:pt x="1567462" y="165672"/>
                  </a:lnTo>
                  <a:lnTo>
                    <a:pt x="1511818" y="139160"/>
                  </a:lnTo>
                  <a:lnTo>
                    <a:pt x="1458184" y="117695"/>
                  </a:lnTo>
                  <a:lnTo>
                    <a:pt x="1402529" y="99330"/>
                  </a:lnTo>
                  <a:lnTo>
                    <a:pt x="1346475" y="87557"/>
                  </a:lnTo>
                  <a:lnTo>
                    <a:pt x="1290343" y="79296"/>
                  </a:lnTo>
                  <a:lnTo>
                    <a:pt x="1233025" y="73635"/>
                  </a:lnTo>
                  <a:lnTo>
                    <a:pt x="1169710" y="65584"/>
                  </a:lnTo>
                  <a:lnTo>
                    <a:pt x="1122933" y="63886"/>
                  </a:lnTo>
                  <a:lnTo>
                    <a:pt x="1072027" y="60263"/>
                  </a:lnTo>
                  <a:lnTo>
                    <a:pt x="1023019" y="54900"/>
                  </a:lnTo>
                  <a:lnTo>
                    <a:pt x="975743" y="53311"/>
                  </a:lnTo>
                  <a:lnTo>
                    <a:pt x="924690" y="52840"/>
                  </a:lnTo>
                  <a:lnTo>
                    <a:pt x="875638" y="52701"/>
                  </a:lnTo>
                  <a:lnTo>
                    <a:pt x="834588" y="52660"/>
                  </a:lnTo>
                  <a:lnTo>
                    <a:pt x="799018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06927" y="284269"/>
            <a:ext cx="1477633" cy="450511"/>
            <a:chOff x="206927" y="284269"/>
            <a:chExt cx="1477633" cy="450511"/>
          </a:xfrm>
        </p:grpSpPr>
        <p:sp>
          <p:nvSpPr>
            <p:cNvPr id="2" name="Freeform 1"/>
            <p:cNvSpPr/>
            <p:nvPr/>
          </p:nvSpPr>
          <p:spPr>
            <a:xfrm>
              <a:off x="206927" y="294797"/>
              <a:ext cx="245799" cy="439983"/>
            </a:xfrm>
            <a:custGeom>
              <a:avLst/>
              <a:gdLst/>
              <a:ahLst/>
              <a:cxnLst/>
              <a:rect l="0" t="0" r="0" b="0"/>
              <a:pathLst>
                <a:path w="245799" h="439983">
                  <a:moveTo>
                    <a:pt x="66813" y="0"/>
                  </a:moveTo>
                  <a:lnTo>
                    <a:pt x="52159" y="58617"/>
                  </a:lnTo>
                  <a:lnTo>
                    <a:pt x="47654" y="104586"/>
                  </a:lnTo>
                  <a:lnTo>
                    <a:pt x="46319" y="160840"/>
                  </a:lnTo>
                  <a:lnTo>
                    <a:pt x="37462" y="219854"/>
                  </a:lnTo>
                  <a:lnTo>
                    <a:pt x="29001" y="269603"/>
                  </a:lnTo>
                  <a:lnTo>
                    <a:pt x="24804" y="325938"/>
                  </a:lnTo>
                  <a:lnTo>
                    <a:pt x="13498" y="384961"/>
                  </a:lnTo>
                  <a:lnTo>
                    <a:pt x="0" y="430761"/>
                  </a:lnTo>
                  <a:lnTo>
                    <a:pt x="2384" y="436913"/>
                  </a:lnTo>
                  <a:lnTo>
                    <a:pt x="8653" y="439844"/>
                  </a:lnTo>
                  <a:lnTo>
                    <a:pt x="26926" y="439982"/>
                  </a:lnTo>
                  <a:lnTo>
                    <a:pt x="83224" y="427405"/>
                  </a:lnTo>
                  <a:lnTo>
                    <a:pt x="136302" y="421208"/>
                  </a:lnTo>
                  <a:lnTo>
                    <a:pt x="198190" y="412238"/>
                  </a:lnTo>
                  <a:lnTo>
                    <a:pt x="24579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49483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1" y="8333"/>
                  </a:lnTo>
                  <a:lnTo>
                    <a:pt x="58498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212" y="284269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2" y="0"/>
                  </a:lnTo>
                  <a:lnTo>
                    <a:pt x="81452" y="0"/>
                  </a:lnTo>
                  <a:lnTo>
                    <a:pt x="2519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35183" y="501455"/>
              <a:ext cx="141096" cy="184206"/>
            </a:xfrm>
            <a:custGeom>
              <a:avLst/>
              <a:gdLst/>
              <a:ahLst/>
              <a:cxnLst/>
              <a:rect l="0" t="0" r="0" b="0"/>
              <a:pathLst>
                <a:path w="141096" h="184206">
                  <a:moveTo>
                    <a:pt x="107055" y="24969"/>
                  </a:moveTo>
                  <a:lnTo>
                    <a:pt x="89074" y="9328"/>
                  </a:lnTo>
                  <a:lnTo>
                    <a:pt x="72157" y="1250"/>
                  </a:lnTo>
                  <a:lnTo>
                    <a:pt x="52940" y="0"/>
                  </a:lnTo>
                  <a:lnTo>
                    <a:pt x="33871" y="4513"/>
                  </a:lnTo>
                  <a:lnTo>
                    <a:pt x="17597" y="14318"/>
                  </a:lnTo>
                  <a:lnTo>
                    <a:pt x="5685" y="29594"/>
                  </a:lnTo>
                  <a:lnTo>
                    <a:pt x="870" y="38581"/>
                  </a:lnTo>
                  <a:lnTo>
                    <a:pt x="0" y="48082"/>
                  </a:lnTo>
                  <a:lnTo>
                    <a:pt x="5273" y="67997"/>
                  </a:lnTo>
                  <a:lnTo>
                    <a:pt x="18535" y="82307"/>
                  </a:lnTo>
                  <a:lnTo>
                    <a:pt x="26984" y="87761"/>
                  </a:lnTo>
                  <a:lnTo>
                    <a:pt x="45732" y="90701"/>
                  </a:lnTo>
                  <a:lnTo>
                    <a:pt x="65762" y="90448"/>
                  </a:lnTo>
                  <a:lnTo>
                    <a:pt x="117692" y="102944"/>
                  </a:lnTo>
                  <a:lnTo>
                    <a:pt x="125844" y="108538"/>
                  </a:lnTo>
                  <a:lnTo>
                    <a:pt x="138023" y="124112"/>
                  </a:lnTo>
                  <a:lnTo>
                    <a:pt x="141095" y="145852"/>
                  </a:lnTo>
                  <a:lnTo>
                    <a:pt x="140277" y="158200"/>
                  </a:lnTo>
                  <a:lnTo>
                    <a:pt x="136222" y="167602"/>
                  </a:lnTo>
                  <a:lnTo>
                    <a:pt x="122358" y="181169"/>
                  </a:lnTo>
                  <a:lnTo>
                    <a:pt x="113747" y="184084"/>
                  </a:lnTo>
                  <a:lnTo>
                    <a:pt x="94821" y="184205"/>
                  </a:lnTo>
                  <a:lnTo>
                    <a:pt x="41565" y="174736"/>
                  </a:lnTo>
                  <a:lnTo>
                    <a:pt x="22827" y="172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79108" y="357968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3120" y="208553"/>
                  </a:lnTo>
                  <a:lnTo>
                    <a:pt x="8334" y="259495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94880" y="44219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6364" y="5590"/>
                  </a:lnTo>
                  <a:lnTo>
                    <a:pt x="4891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84393" y="58959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63336" y="463253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0" y="10529"/>
                  </a:move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47564" y="547443"/>
              <a:ext cx="200043" cy="136910"/>
            </a:xfrm>
            <a:custGeom>
              <a:avLst/>
              <a:gdLst/>
              <a:ahLst/>
              <a:cxnLst/>
              <a:rect l="0" t="0" r="0" b="0"/>
              <a:pathLst>
                <a:path w="200043" h="136910">
                  <a:moveTo>
                    <a:pt x="0" y="42152"/>
                  </a:moveTo>
                  <a:lnTo>
                    <a:pt x="8334" y="79630"/>
                  </a:lnTo>
                  <a:lnTo>
                    <a:pt x="15684" y="125465"/>
                  </a:lnTo>
                  <a:lnTo>
                    <a:pt x="17475" y="128109"/>
                  </a:lnTo>
                  <a:lnTo>
                    <a:pt x="18669" y="125193"/>
                  </a:lnTo>
                  <a:lnTo>
                    <a:pt x="20743" y="67082"/>
                  </a:lnTo>
                  <a:lnTo>
                    <a:pt x="20917" y="38804"/>
                  </a:lnTo>
                  <a:lnTo>
                    <a:pt x="25643" y="30562"/>
                  </a:lnTo>
                  <a:lnTo>
                    <a:pt x="33473" y="26236"/>
                  </a:lnTo>
                  <a:lnTo>
                    <a:pt x="43373" y="24523"/>
                  </a:lnTo>
                  <a:lnTo>
                    <a:pt x="51142" y="26890"/>
                  </a:lnTo>
                  <a:lnTo>
                    <a:pt x="57491" y="31977"/>
                  </a:lnTo>
                  <a:lnTo>
                    <a:pt x="72017" y="55905"/>
                  </a:lnTo>
                  <a:lnTo>
                    <a:pt x="76087" y="65359"/>
                  </a:lnTo>
                  <a:lnTo>
                    <a:pt x="81141" y="68152"/>
                  </a:lnTo>
                  <a:lnTo>
                    <a:pt x="86849" y="66504"/>
                  </a:lnTo>
                  <a:lnTo>
                    <a:pt x="92995" y="61897"/>
                  </a:lnTo>
                  <a:lnTo>
                    <a:pt x="102942" y="44298"/>
                  </a:lnTo>
                  <a:lnTo>
                    <a:pt x="118239" y="14322"/>
                  </a:lnTo>
                  <a:lnTo>
                    <a:pt x="124450" y="6051"/>
                  </a:lnTo>
                  <a:lnTo>
                    <a:pt x="132100" y="1707"/>
                  </a:lnTo>
                  <a:lnTo>
                    <a:pt x="149958" y="0"/>
                  </a:lnTo>
                  <a:lnTo>
                    <a:pt x="158464" y="4692"/>
                  </a:lnTo>
                  <a:lnTo>
                    <a:pt x="174154" y="22384"/>
                  </a:lnTo>
                  <a:lnTo>
                    <a:pt x="190551" y="64241"/>
                  </a:lnTo>
                  <a:lnTo>
                    <a:pt x="198792" y="124104"/>
                  </a:lnTo>
                  <a:lnTo>
                    <a:pt x="200042" y="136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94011" y="526072"/>
              <a:ext cx="153637" cy="147752"/>
            </a:xfrm>
            <a:custGeom>
              <a:avLst/>
              <a:gdLst/>
              <a:ahLst/>
              <a:cxnLst/>
              <a:rect l="0" t="0" r="0" b="0"/>
              <a:pathLst>
                <a:path w="153637" h="147752">
                  <a:moveTo>
                    <a:pt x="79937" y="105637"/>
                  </a:moveTo>
                  <a:lnTo>
                    <a:pt x="91115" y="94459"/>
                  </a:lnTo>
                  <a:lnTo>
                    <a:pt x="96603" y="73373"/>
                  </a:lnTo>
                  <a:lnTo>
                    <a:pt x="96703" y="46844"/>
                  </a:lnTo>
                  <a:lnTo>
                    <a:pt x="88948" y="23355"/>
                  </a:lnTo>
                  <a:lnTo>
                    <a:pt x="74583" y="7456"/>
                  </a:lnTo>
                  <a:lnTo>
                    <a:pt x="65839" y="1579"/>
                  </a:lnTo>
                  <a:lnTo>
                    <a:pt x="56500" y="0"/>
                  </a:lnTo>
                  <a:lnTo>
                    <a:pt x="36765" y="4485"/>
                  </a:lnTo>
                  <a:lnTo>
                    <a:pt x="19415" y="17397"/>
                  </a:lnTo>
                  <a:lnTo>
                    <a:pt x="11513" y="25754"/>
                  </a:lnTo>
                  <a:lnTo>
                    <a:pt x="2733" y="50636"/>
                  </a:lnTo>
                  <a:lnTo>
                    <a:pt x="0" y="78853"/>
                  </a:lnTo>
                  <a:lnTo>
                    <a:pt x="10774" y="136469"/>
                  </a:lnTo>
                  <a:lnTo>
                    <a:pt x="17451" y="142569"/>
                  </a:lnTo>
                  <a:lnTo>
                    <a:pt x="26581" y="145466"/>
                  </a:lnTo>
                  <a:lnTo>
                    <a:pt x="37347" y="146228"/>
                  </a:lnTo>
                  <a:lnTo>
                    <a:pt x="45695" y="143226"/>
                  </a:lnTo>
                  <a:lnTo>
                    <a:pt x="58089" y="130532"/>
                  </a:lnTo>
                  <a:lnTo>
                    <a:pt x="64377" y="106953"/>
                  </a:lnTo>
                  <a:lnTo>
                    <a:pt x="66054" y="92477"/>
                  </a:lnTo>
                  <a:lnTo>
                    <a:pt x="68342" y="86335"/>
                  </a:lnTo>
                  <a:lnTo>
                    <a:pt x="71037" y="85750"/>
                  </a:lnTo>
                  <a:lnTo>
                    <a:pt x="108724" y="132935"/>
                  </a:lnTo>
                  <a:lnTo>
                    <a:pt x="125487" y="141166"/>
                  </a:lnTo>
                  <a:lnTo>
                    <a:pt x="153636" y="147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91956" y="305326"/>
              <a:ext cx="8335" cy="357970"/>
            </a:xfrm>
            <a:custGeom>
              <a:avLst/>
              <a:gdLst/>
              <a:ahLst/>
              <a:cxnLst/>
              <a:rect l="0" t="0" r="0" b="0"/>
              <a:pathLst>
                <a:path w="8335" h="357970">
                  <a:moveTo>
                    <a:pt x="8334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6999" y="161870"/>
                  </a:lnTo>
                  <a:lnTo>
                    <a:pt x="7938" y="222266"/>
                  </a:lnTo>
                  <a:lnTo>
                    <a:pt x="8217" y="279026"/>
                  </a:lnTo>
                  <a:lnTo>
                    <a:pt x="8311" y="337523"/>
                  </a:lnTo>
                  <a:lnTo>
                    <a:pt x="833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37119" y="442196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3783" y="11453"/>
                  </a:lnTo>
                  <a:lnTo>
                    <a:pt x="43247" y="191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85330" y="471994"/>
              <a:ext cx="199230" cy="237193"/>
            </a:xfrm>
            <a:custGeom>
              <a:avLst/>
              <a:gdLst/>
              <a:ahLst/>
              <a:cxnLst/>
              <a:rect l="0" t="0" r="0" b="0"/>
              <a:pathLst>
                <a:path w="199230" h="237193">
                  <a:moveTo>
                    <a:pt x="30773" y="107073"/>
                  </a:moveTo>
                  <a:lnTo>
                    <a:pt x="73465" y="103953"/>
                  </a:lnTo>
                  <a:lnTo>
                    <a:pt x="115115" y="92419"/>
                  </a:lnTo>
                  <a:lnTo>
                    <a:pt x="123266" y="86775"/>
                  </a:lnTo>
                  <a:lnTo>
                    <a:pt x="135442" y="71145"/>
                  </a:lnTo>
                  <a:lnTo>
                    <a:pt x="138514" y="52501"/>
                  </a:lnTo>
                  <a:lnTo>
                    <a:pt x="137695" y="42615"/>
                  </a:lnTo>
                  <a:lnTo>
                    <a:pt x="130547" y="25393"/>
                  </a:lnTo>
                  <a:lnTo>
                    <a:pt x="125365" y="17524"/>
                  </a:lnTo>
                  <a:lnTo>
                    <a:pt x="110249" y="5662"/>
                  </a:lnTo>
                  <a:lnTo>
                    <a:pt x="101304" y="861"/>
                  </a:lnTo>
                  <a:lnTo>
                    <a:pt x="91832" y="0"/>
                  </a:lnTo>
                  <a:lnTo>
                    <a:pt x="71948" y="5283"/>
                  </a:lnTo>
                  <a:lnTo>
                    <a:pt x="38993" y="27738"/>
                  </a:lnTo>
                  <a:lnTo>
                    <a:pt x="18261" y="48991"/>
                  </a:lnTo>
                  <a:lnTo>
                    <a:pt x="8445" y="67221"/>
                  </a:lnTo>
                  <a:lnTo>
                    <a:pt x="1016" y="115925"/>
                  </a:lnTo>
                  <a:lnTo>
                    <a:pt x="0" y="142983"/>
                  </a:lnTo>
                  <a:lnTo>
                    <a:pt x="5788" y="164367"/>
                  </a:lnTo>
                  <a:lnTo>
                    <a:pt x="28567" y="202748"/>
                  </a:lnTo>
                  <a:lnTo>
                    <a:pt x="45001" y="217056"/>
                  </a:lnTo>
                  <a:lnTo>
                    <a:pt x="84146" y="235773"/>
                  </a:lnTo>
                  <a:lnTo>
                    <a:pt x="104797" y="237192"/>
                  </a:lnTo>
                  <a:lnTo>
                    <a:pt x="163224" y="233912"/>
                  </a:lnTo>
                  <a:lnTo>
                    <a:pt x="199229" y="233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343165" y="231626"/>
            <a:ext cx="1499737" cy="442162"/>
            <a:chOff x="2343165" y="231626"/>
            <a:chExt cx="1499737" cy="442162"/>
          </a:xfrm>
        </p:grpSpPr>
        <p:sp>
          <p:nvSpPr>
            <p:cNvPr id="16" name="Freeform 15"/>
            <p:cNvSpPr/>
            <p:nvPr/>
          </p:nvSpPr>
          <p:spPr>
            <a:xfrm>
              <a:off x="2343165" y="231626"/>
              <a:ext cx="288960" cy="442162"/>
            </a:xfrm>
            <a:custGeom>
              <a:avLst/>
              <a:gdLst/>
              <a:ahLst/>
              <a:cxnLst/>
              <a:rect l="0" t="0" r="0" b="0"/>
              <a:pathLst>
                <a:path w="288960" h="442162">
                  <a:moveTo>
                    <a:pt x="46804" y="0"/>
                  </a:moveTo>
                  <a:lnTo>
                    <a:pt x="28845" y="62281"/>
                  </a:lnTo>
                  <a:lnTo>
                    <a:pt x="11654" y="124608"/>
                  </a:lnTo>
                  <a:lnTo>
                    <a:pt x="8163" y="128695"/>
                  </a:lnTo>
                  <a:lnTo>
                    <a:pt x="4666" y="127911"/>
                  </a:lnTo>
                  <a:lnTo>
                    <a:pt x="1164" y="123879"/>
                  </a:lnTo>
                  <a:lnTo>
                    <a:pt x="0" y="117681"/>
                  </a:lnTo>
                  <a:lnTo>
                    <a:pt x="9430" y="66970"/>
                  </a:lnTo>
                  <a:lnTo>
                    <a:pt x="24681" y="38301"/>
                  </a:lnTo>
                  <a:lnTo>
                    <a:pt x="33225" y="32553"/>
                  </a:lnTo>
                  <a:lnTo>
                    <a:pt x="55197" y="26167"/>
                  </a:lnTo>
                  <a:lnTo>
                    <a:pt x="65267" y="27973"/>
                  </a:lnTo>
                  <a:lnTo>
                    <a:pt x="82696" y="39339"/>
                  </a:lnTo>
                  <a:lnTo>
                    <a:pt x="111778" y="82467"/>
                  </a:lnTo>
                  <a:lnTo>
                    <a:pt x="133854" y="136639"/>
                  </a:lnTo>
                  <a:lnTo>
                    <a:pt x="147273" y="189684"/>
                  </a:lnTo>
                  <a:lnTo>
                    <a:pt x="150662" y="244156"/>
                  </a:lnTo>
                  <a:lnTo>
                    <a:pt x="150496" y="296691"/>
                  </a:lnTo>
                  <a:lnTo>
                    <a:pt x="140552" y="356957"/>
                  </a:lnTo>
                  <a:lnTo>
                    <a:pt x="127613" y="396664"/>
                  </a:lnTo>
                  <a:lnTo>
                    <a:pt x="114304" y="418451"/>
                  </a:lnTo>
                  <a:lnTo>
                    <a:pt x="96691" y="435933"/>
                  </a:lnTo>
                  <a:lnTo>
                    <a:pt x="87081" y="440361"/>
                  </a:lnTo>
                  <a:lnTo>
                    <a:pt x="67044" y="442161"/>
                  </a:lnTo>
                  <a:lnTo>
                    <a:pt x="49560" y="435942"/>
                  </a:lnTo>
                  <a:lnTo>
                    <a:pt x="41622" y="431008"/>
                  </a:lnTo>
                  <a:lnTo>
                    <a:pt x="37500" y="423040"/>
                  </a:lnTo>
                  <a:lnTo>
                    <a:pt x="36040" y="401707"/>
                  </a:lnTo>
                  <a:lnTo>
                    <a:pt x="41795" y="368979"/>
                  </a:lnTo>
                  <a:lnTo>
                    <a:pt x="56498" y="342644"/>
                  </a:lnTo>
                  <a:lnTo>
                    <a:pt x="81262" y="320023"/>
                  </a:lnTo>
                  <a:lnTo>
                    <a:pt x="90832" y="316294"/>
                  </a:lnTo>
                  <a:lnTo>
                    <a:pt x="110826" y="315271"/>
                  </a:lnTo>
                  <a:lnTo>
                    <a:pt x="141812" y="321271"/>
                  </a:lnTo>
                  <a:lnTo>
                    <a:pt x="197355" y="342377"/>
                  </a:lnTo>
                  <a:lnTo>
                    <a:pt x="250977" y="346441"/>
                  </a:lnTo>
                  <a:lnTo>
                    <a:pt x="269349" y="343877"/>
                  </a:lnTo>
                  <a:lnTo>
                    <a:pt x="28895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34121" y="346891"/>
              <a:ext cx="248357" cy="304626"/>
            </a:xfrm>
            <a:custGeom>
              <a:avLst/>
              <a:gdLst/>
              <a:ahLst/>
              <a:cxnLst/>
              <a:rect l="0" t="0" r="0" b="0"/>
              <a:pathLst>
                <a:path w="248357" h="304626">
                  <a:moveTo>
                    <a:pt x="113816" y="21606"/>
                  </a:moveTo>
                  <a:lnTo>
                    <a:pt x="102638" y="4838"/>
                  </a:lnTo>
                  <a:lnTo>
                    <a:pt x="95836" y="1069"/>
                  </a:lnTo>
                  <a:lnTo>
                    <a:pt x="78919" y="0"/>
                  </a:lnTo>
                  <a:lnTo>
                    <a:pt x="62821" y="6544"/>
                  </a:lnTo>
                  <a:lnTo>
                    <a:pt x="33423" y="29809"/>
                  </a:lnTo>
                  <a:lnTo>
                    <a:pt x="12137" y="61211"/>
                  </a:lnTo>
                  <a:lnTo>
                    <a:pt x="2191" y="100151"/>
                  </a:lnTo>
                  <a:lnTo>
                    <a:pt x="0" y="161297"/>
                  </a:lnTo>
                  <a:lnTo>
                    <a:pt x="12766" y="220632"/>
                  </a:lnTo>
                  <a:lnTo>
                    <a:pt x="28374" y="247343"/>
                  </a:lnTo>
                  <a:lnTo>
                    <a:pt x="64596" y="284505"/>
                  </a:lnTo>
                  <a:lnTo>
                    <a:pt x="73984" y="291628"/>
                  </a:lnTo>
                  <a:lnTo>
                    <a:pt x="96893" y="299543"/>
                  </a:lnTo>
                  <a:lnTo>
                    <a:pt x="149728" y="304625"/>
                  </a:lnTo>
                  <a:lnTo>
                    <a:pt x="174231" y="299080"/>
                  </a:lnTo>
                  <a:lnTo>
                    <a:pt x="204637" y="282805"/>
                  </a:lnTo>
                  <a:lnTo>
                    <a:pt x="219692" y="268716"/>
                  </a:lnTo>
                  <a:lnTo>
                    <a:pt x="242821" y="220913"/>
                  </a:lnTo>
                  <a:lnTo>
                    <a:pt x="248356" y="178666"/>
                  </a:lnTo>
                  <a:lnTo>
                    <a:pt x="241821" y="121564"/>
                  </a:lnTo>
                  <a:lnTo>
                    <a:pt x="226146" y="75276"/>
                  </a:lnTo>
                  <a:lnTo>
                    <a:pt x="200866" y="37927"/>
                  </a:lnTo>
                  <a:lnTo>
                    <a:pt x="174704" y="20852"/>
                  </a:lnTo>
                  <a:lnTo>
                    <a:pt x="151796" y="1854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32207" y="600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64427" y="315854"/>
              <a:ext cx="189662" cy="333815"/>
            </a:xfrm>
            <a:custGeom>
              <a:avLst/>
              <a:gdLst/>
              <a:ahLst/>
              <a:cxnLst/>
              <a:rect l="0" t="0" r="0" b="0"/>
              <a:pathLst>
                <a:path w="189662" h="333815">
                  <a:moveTo>
                    <a:pt x="120464" y="0"/>
                  </a:moveTo>
                  <a:lnTo>
                    <a:pt x="82090" y="29309"/>
                  </a:lnTo>
                  <a:lnTo>
                    <a:pt x="43462" y="88004"/>
                  </a:lnTo>
                  <a:lnTo>
                    <a:pt x="19015" y="148901"/>
                  </a:lnTo>
                  <a:lnTo>
                    <a:pt x="4715" y="201032"/>
                  </a:lnTo>
                  <a:lnTo>
                    <a:pt x="0" y="227388"/>
                  </a:lnTo>
                  <a:lnTo>
                    <a:pt x="6505" y="272904"/>
                  </a:lnTo>
                  <a:lnTo>
                    <a:pt x="13663" y="293256"/>
                  </a:lnTo>
                  <a:lnTo>
                    <a:pt x="24644" y="310101"/>
                  </a:lnTo>
                  <a:lnTo>
                    <a:pt x="40443" y="322266"/>
                  </a:lnTo>
                  <a:lnTo>
                    <a:pt x="60332" y="330403"/>
                  </a:lnTo>
                  <a:lnTo>
                    <a:pt x="97838" y="333814"/>
                  </a:lnTo>
                  <a:lnTo>
                    <a:pt x="124836" y="330466"/>
                  </a:lnTo>
                  <a:lnTo>
                    <a:pt x="146194" y="318840"/>
                  </a:lnTo>
                  <a:lnTo>
                    <a:pt x="163485" y="300804"/>
                  </a:lnTo>
                  <a:lnTo>
                    <a:pt x="178969" y="277190"/>
                  </a:lnTo>
                  <a:lnTo>
                    <a:pt x="189661" y="237589"/>
                  </a:lnTo>
                  <a:lnTo>
                    <a:pt x="185923" y="213220"/>
                  </a:lnTo>
                  <a:lnTo>
                    <a:pt x="181651" y="201808"/>
                  </a:lnTo>
                  <a:lnTo>
                    <a:pt x="167545" y="186009"/>
                  </a:lnTo>
                  <a:lnTo>
                    <a:pt x="158870" y="180158"/>
                  </a:lnTo>
                  <a:lnTo>
                    <a:pt x="124305" y="171924"/>
                  </a:lnTo>
                  <a:lnTo>
                    <a:pt x="104233" y="176236"/>
                  </a:lnTo>
                  <a:lnTo>
                    <a:pt x="72284" y="198069"/>
                  </a:lnTo>
                  <a:lnTo>
                    <a:pt x="1517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37616" y="41061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190342" y="242155"/>
            <a:ext cx="2124222" cy="684353"/>
            <a:chOff x="4190342" y="242155"/>
            <a:chExt cx="2124222" cy="684353"/>
          </a:xfrm>
        </p:grpSpPr>
        <p:sp>
          <p:nvSpPr>
            <p:cNvPr id="22" name="Freeform 21"/>
            <p:cNvSpPr/>
            <p:nvPr/>
          </p:nvSpPr>
          <p:spPr>
            <a:xfrm>
              <a:off x="4190342" y="242155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6585" y="33622"/>
                  </a:lnTo>
                  <a:lnTo>
                    <a:pt x="3121" y="73003"/>
                  </a:lnTo>
                  <a:lnTo>
                    <a:pt x="7814" y="121196"/>
                  </a:lnTo>
                  <a:lnTo>
                    <a:pt x="9724" y="173690"/>
                  </a:lnTo>
                  <a:lnTo>
                    <a:pt x="11460" y="229668"/>
                  </a:lnTo>
                  <a:lnTo>
                    <a:pt x="18815" y="284922"/>
                  </a:lnTo>
                  <a:lnTo>
                    <a:pt x="15025" y="340550"/>
                  </a:lnTo>
                  <a:lnTo>
                    <a:pt x="10247" y="391920"/>
                  </a:lnTo>
                  <a:lnTo>
                    <a:pt x="8001" y="39815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26271" y="344163"/>
              <a:ext cx="293026" cy="337427"/>
            </a:xfrm>
            <a:custGeom>
              <a:avLst/>
              <a:gdLst/>
              <a:ahLst/>
              <a:cxnLst/>
              <a:rect l="0" t="0" r="0" b="0"/>
              <a:pathLst>
                <a:path w="293026" h="337427">
                  <a:moveTo>
                    <a:pt x="137811" y="3277"/>
                  </a:moveTo>
                  <a:lnTo>
                    <a:pt x="95120" y="17849"/>
                  </a:lnTo>
                  <a:lnTo>
                    <a:pt x="59059" y="42680"/>
                  </a:lnTo>
                  <a:lnTo>
                    <a:pt x="36618" y="74353"/>
                  </a:lnTo>
                  <a:lnTo>
                    <a:pt x="15311" y="126978"/>
                  </a:lnTo>
                  <a:lnTo>
                    <a:pt x="0" y="167311"/>
                  </a:lnTo>
                  <a:lnTo>
                    <a:pt x="1312" y="203178"/>
                  </a:lnTo>
                  <a:lnTo>
                    <a:pt x="15490" y="264853"/>
                  </a:lnTo>
                  <a:lnTo>
                    <a:pt x="31248" y="292001"/>
                  </a:lnTo>
                  <a:lnTo>
                    <a:pt x="56325" y="314863"/>
                  </a:lnTo>
                  <a:lnTo>
                    <a:pt x="85981" y="330865"/>
                  </a:lnTo>
                  <a:lnTo>
                    <a:pt x="128174" y="337426"/>
                  </a:lnTo>
                  <a:lnTo>
                    <a:pt x="166541" y="333781"/>
                  </a:lnTo>
                  <a:lnTo>
                    <a:pt x="200136" y="319703"/>
                  </a:lnTo>
                  <a:lnTo>
                    <a:pt x="226728" y="300714"/>
                  </a:lnTo>
                  <a:lnTo>
                    <a:pt x="270968" y="244740"/>
                  </a:lnTo>
                  <a:lnTo>
                    <a:pt x="286580" y="213642"/>
                  </a:lnTo>
                  <a:lnTo>
                    <a:pt x="293025" y="176611"/>
                  </a:lnTo>
                  <a:lnTo>
                    <a:pt x="286798" y="123347"/>
                  </a:lnTo>
                  <a:lnTo>
                    <a:pt x="271183" y="77817"/>
                  </a:lnTo>
                  <a:lnTo>
                    <a:pt x="257919" y="57463"/>
                  </a:lnTo>
                  <a:lnTo>
                    <a:pt x="216279" y="17980"/>
                  </a:lnTo>
                  <a:lnTo>
                    <a:pt x="183158" y="2044"/>
                  </a:lnTo>
                  <a:lnTo>
                    <a:pt x="160305" y="0"/>
                  </a:lnTo>
                  <a:lnTo>
                    <a:pt x="127283" y="3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16767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42328" y="315854"/>
              <a:ext cx="16595" cy="379027"/>
            </a:xfrm>
            <a:custGeom>
              <a:avLst/>
              <a:gdLst/>
              <a:ahLst/>
              <a:cxnLst/>
              <a:rect l="0" t="0" r="0" b="0"/>
              <a:pathLst>
                <a:path w="16595" h="379027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7" y="146453"/>
                  </a:lnTo>
                  <a:lnTo>
                    <a:pt x="14263" y="199762"/>
                  </a:lnTo>
                  <a:lnTo>
                    <a:pt x="15903" y="249482"/>
                  </a:lnTo>
                  <a:lnTo>
                    <a:pt x="16458" y="308204"/>
                  </a:lnTo>
                  <a:lnTo>
                    <a:pt x="16576" y="366465"/>
                  </a:lnTo>
                  <a:lnTo>
                    <a:pt x="1659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70997" y="452725"/>
              <a:ext cx="152106" cy="205326"/>
            </a:xfrm>
            <a:custGeom>
              <a:avLst/>
              <a:gdLst/>
              <a:ahLst/>
              <a:cxnLst/>
              <a:rect l="0" t="0" r="0" b="0"/>
              <a:pathLst>
                <a:path w="152106" h="205326">
                  <a:moveTo>
                    <a:pt x="9065" y="31585"/>
                  </a:moveTo>
                  <a:lnTo>
                    <a:pt x="0" y="90202"/>
                  </a:lnTo>
                  <a:lnTo>
                    <a:pt x="10182" y="149919"/>
                  </a:lnTo>
                  <a:lnTo>
                    <a:pt x="17750" y="174255"/>
                  </a:lnTo>
                  <a:lnTo>
                    <a:pt x="28913" y="192870"/>
                  </a:lnTo>
                  <a:lnTo>
                    <a:pt x="37505" y="198770"/>
                  </a:lnTo>
                  <a:lnTo>
                    <a:pt x="59530" y="205325"/>
                  </a:lnTo>
                  <a:lnTo>
                    <a:pt x="81796" y="202000"/>
                  </a:lnTo>
                  <a:lnTo>
                    <a:pt x="110943" y="186974"/>
                  </a:lnTo>
                  <a:lnTo>
                    <a:pt x="126874" y="172007"/>
                  </a:lnTo>
                  <a:lnTo>
                    <a:pt x="141753" y="149757"/>
                  </a:lnTo>
                  <a:lnTo>
                    <a:pt x="152105" y="110923"/>
                  </a:lnTo>
                  <a:lnTo>
                    <a:pt x="147197" y="57049"/>
                  </a:lnTo>
                  <a:lnTo>
                    <a:pt x="134963" y="17638"/>
                  </a:lnTo>
                  <a:lnTo>
                    <a:pt x="1248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02473" y="445318"/>
              <a:ext cx="183392" cy="199926"/>
            </a:xfrm>
            <a:custGeom>
              <a:avLst/>
              <a:gdLst/>
              <a:ahLst/>
              <a:cxnLst/>
              <a:rect l="0" t="0" r="0" b="0"/>
              <a:pathLst>
                <a:path w="183392" h="199926">
                  <a:moveTo>
                    <a:pt x="146086" y="17935"/>
                  </a:moveTo>
                  <a:lnTo>
                    <a:pt x="134908" y="6757"/>
                  </a:lnTo>
                  <a:lnTo>
                    <a:pt x="116941" y="1269"/>
                  </a:lnTo>
                  <a:lnTo>
                    <a:pt x="94529" y="0"/>
                  </a:lnTo>
                  <a:lnTo>
                    <a:pt x="40944" y="11790"/>
                  </a:lnTo>
                  <a:lnTo>
                    <a:pt x="9258" y="21704"/>
                  </a:lnTo>
                  <a:lnTo>
                    <a:pt x="3395" y="28636"/>
                  </a:lnTo>
                  <a:lnTo>
                    <a:pt x="656" y="37938"/>
                  </a:lnTo>
                  <a:lnTo>
                    <a:pt x="0" y="48818"/>
                  </a:lnTo>
                  <a:lnTo>
                    <a:pt x="3072" y="57241"/>
                  </a:lnTo>
                  <a:lnTo>
                    <a:pt x="15844" y="69720"/>
                  </a:lnTo>
                  <a:lnTo>
                    <a:pt x="42765" y="83322"/>
                  </a:lnTo>
                  <a:lnTo>
                    <a:pt x="102036" y="93660"/>
                  </a:lnTo>
                  <a:lnTo>
                    <a:pt x="155190" y="110619"/>
                  </a:lnTo>
                  <a:lnTo>
                    <a:pt x="171969" y="121909"/>
                  </a:lnTo>
                  <a:lnTo>
                    <a:pt x="177380" y="130535"/>
                  </a:lnTo>
                  <a:lnTo>
                    <a:pt x="183391" y="152598"/>
                  </a:lnTo>
                  <a:lnTo>
                    <a:pt x="182654" y="162692"/>
                  </a:lnTo>
                  <a:lnTo>
                    <a:pt x="175597" y="180148"/>
                  </a:lnTo>
                  <a:lnTo>
                    <a:pt x="161542" y="192585"/>
                  </a:lnTo>
                  <a:lnTo>
                    <a:pt x="152880" y="197540"/>
                  </a:lnTo>
                  <a:lnTo>
                    <a:pt x="133898" y="199925"/>
                  </a:lnTo>
                  <a:lnTo>
                    <a:pt x="76631" y="188910"/>
                  </a:lnTo>
                  <a:lnTo>
                    <a:pt x="40801" y="175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85430" y="54748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74901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69658" y="505917"/>
              <a:ext cx="157928" cy="157379"/>
            </a:xfrm>
            <a:custGeom>
              <a:avLst/>
              <a:gdLst/>
              <a:ahLst/>
              <a:cxnLst/>
              <a:rect l="0" t="0" r="0" b="0"/>
              <a:pathLst>
                <a:path w="157928" h="157379">
                  <a:moveTo>
                    <a:pt x="0" y="31036"/>
                  </a:moveTo>
                  <a:lnTo>
                    <a:pt x="17958" y="84911"/>
                  </a:lnTo>
                  <a:lnTo>
                    <a:pt x="36301" y="139939"/>
                  </a:lnTo>
                  <a:lnTo>
                    <a:pt x="33503" y="126864"/>
                  </a:lnTo>
                  <a:lnTo>
                    <a:pt x="31838" y="67933"/>
                  </a:lnTo>
                  <a:lnTo>
                    <a:pt x="37249" y="27020"/>
                  </a:lnTo>
                  <a:lnTo>
                    <a:pt x="42380" y="16661"/>
                  </a:lnTo>
                  <a:lnTo>
                    <a:pt x="57440" y="2030"/>
                  </a:lnTo>
                  <a:lnTo>
                    <a:pt x="66369" y="0"/>
                  </a:lnTo>
                  <a:lnTo>
                    <a:pt x="85649" y="3984"/>
                  </a:lnTo>
                  <a:lnTo>
                    <a:pt x="110646" y="19381"/>
                  </a:lnTo>
                  <a:lnTo>
                    <a:pt x="132869" y="44350"/>
                  </a:lnTo>
                  <a:lnTo>
                    <a:pt x="148683" y="73975"/>
                  </a:lnTo>
                  <a:lnTo>
                    <a:pt x="156710" y="131115"/>
                  </a:lnTo>
                  <a:lnTo>
                    <a:pt x="157927" y="1573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17057" y="486052"/>
              <a:ext cx="197507" cy="440456"/>
            </a:xfrm>
            <a:custGeom>
              <a:avLst/>
              <a:gdLst/>
              <a:ahLst/>
              <a:cxnLst/>
              <a:rect l="0" t="0" r="0" b="0"/>
              <a:pathLst>
                <a:path w="197507" h="440456">
                  <a:moveTo>
                    <a:pt x="105285" y="135129"/>
                  </a:moveTo>
                  <a:lnTo>
                    <a:pt x="164878" y="85631"/>
                  </a:lnTo>
                  <a:lnTo>
                    <a:pt x="172715" y="65557"/>
                  </a:lnTo>
                  <a:lnTo>
                    <a:pt x="174805" y="53652"/>
                  </a:lnTo>
                  <a:lnTo>
                    <a:pt x="170887" y="34186"/>
                  </a:lnTo>
                  <a:lnTo>
                    <a:pt x="149309" y="2626"/>
                  </a:lnTo>
                  <a:lnTo>
                    <a:pt x="140483" y="0"/>
                  </a:lnTo>
                  <a:lnTo>
                    <a:pt x="118199" y="3322"/>
                  </a:lnTo>
                  <a:lnTo>
                    <a:pt x="98936" y="18836"/>
                  </a:lnTo>
                  <a:lnTo>
                    <a:pt x="83746" y="41329"/>
                  </a:lnTo>
                  <a:lnTo>
                    <a:pt x="69787" y="80300"/>
                  </a:lnTo>
                  <a:lnTo>
                    <a:pt x="66111" y="107641"/>
                  </a:lnTo>
                  <a:lnTo>
                    <a:pt x="70716" y="129151"/>
                  </a:lnTo>
                  <a:lnTo>
                    <a:pt x="86463" y="154415"/>
                  </a:lnTo>
                  <a:lnTo>
                    <a:pt x="92737" y="162024"/>
                  </a:lnTo>
                  <a:lnTo>
                    <a:pt x="100429" y="165927"/>
                  </a:lnTo>
                  <a:lnTo>
                    <a:pt x="118334" y="167144"/>
                  </a:lnTo>
                  <a:lnTo>
                    <a:pt x="126852" y="163492"/>
                  </a:lnTo>
                  <a:lnTo>
                    <a:pt x="142557" y="150074"/>
                  </a:lnTo>
                  <a:lnTo>
                    <a:pt x="158962" y="122790"/>
                  </a:lnTo>
                  <a:lnTo>
                    <a:pt x="162127" y="121053"/>
                  </a:lnTo>
                  <a:lnTo>
                    <a:pt x="164236" y="124575"/>
                  </a:lnTo>
                  <a:lnTo>
                    <a:pt x="179538" y="184404"/>
                  </a:lnTo>
                  <a:lnTo>
                    <a:pt x="193132" y="243258"/>
                  </a:lnTo>
                  <a:lnTo>
                    <a:pt x="197506" y="299944"/>
                  </a:lnTo>
                  <a:lnTo>
                    <a:pt x="190061" y="339811"/>
                  </a:lnTo>
                  <a:lnTo>
                    <a:pt x="179618" y="359070"/>
                  </a:lnTo>
                  <a:lnTo>
                    <a:pt x="164058" y="372308"/>
                  </a:lnTo>
                  <a:lnTo>
                    <a:pt x="101779" y="397904"/>
                  </a:lnTo>
                  <a:lnTo>
                    <a:pt x="48440" y="417882"/>
                  </a:lnTo>
                  <a:lnTo>
                    <a:pt x="0" y="440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608838" y="262999"/>
            <a:ext cx="3435349" cy="568753"/>
            <a:chOff x="6608838" y="262999"/>
            <a:chExt cx="3435349" cy="568753"/>
          </a:xfrm>
        </p:grpSpPr>
        <p:sp>
          <p:nvSpPr>
            <p:cNvPr id="33" name="Freeform 32"/>
            <p:cNvSpPr/>
            <p:nvPr/>
          </p:nvSpPr>
          <p:spPr>
            <a:xfrm>
              <a:off x="6608838" y="402870"/>
              <a:ext cx="160986" cy="220697"/>
            </a:xfrm>
            <a:custGeom>
              <a:avLst/>
              <a:gdLst/>
              <a:ahLst/>
              <a:cxnLst/>
              <a:rect l="0" t="0" r="0" b="0"/>
              <a:pathLst>
                <a:path w="160986" h="220697">
                  <a:moveTo>
                    <a:pt x="55700" y="39326"/>
                  </a:moveTo>
                  <a:lnTo>
                    <a:pt x="47368" y="76804"/>
                  </a:lnTo>
                  <a:lnTo>
                    <a:pt x="48942" y="114772"/>
                  </a:lnTo>
                  <a:lnTo>
                    <a:pt x="59954" y="169523"/>
                  </a:lnTo>
                  <a:lnTo>
                    <a:pt x="64370" y="211394"/>
                  </a:lnTo>
                  <a:lnTo>
                    <a:pt x="62650" y="218379"/>
                  </a:lnTo>
                  <a:lnTo>
                    <a:pt x="59164" y="220696"/>
                  </a:lnTo>
                  <a:lnTo>
                    <a:pt x="54500" y="219901"/>
                  </a:lnTo>
                  <a:lnTo>
                    <a:pt x="50221" y="215861"/>
                  </a:lnTo>
                  <a:lnTo>
                    <a:pt x="15872" y="154380"/>
                  </a:lnTo>
                  <a:lnTo>
                    <a:pt x="0" y="112876"/>
                  </a:lnTo>
                  <a:lnTo>
                    <a:pt x="332" y="75807"/>
                  </a:lnTo>
                  <a:lnTo>
                    <a:pt x="8086" y="55150"/>
                  </a:lnTo>
                  <a:lnTo>
                    <a:pt x="20500" y="38170"/>
                  </a:lnTo>
                  <a:lnTo>
                    <a:pt x="47220" y="16627"/>
                  </a:lnTo>
                  <a:lnTo>
                    <a:pt x="67139" y="6621"/>
                  </a:lnTo>
                  <a:lnTo>
                    <a:pt x="103673" y="0"/>
                  </a:lnTo>
                  <a:lnTo>
                    <a:pt x="160985" y="7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89296" y="470837"/>
              <a:ext cx="185866" cy="185369"/>
            </a:xfrm>
            <a:custGeom>
              <a:avLst/>
              <a:gdLst/>
              <a:ahLst/>
              <a:cxnLst/>
              <a:rect l="0" t="0" r="0" b="0"/>
              <a:pathLst>
                <a:path w="185866" h="185369">
                  <a:moveTo>
                    <a:pt x="106869" y="24002"/>
                  </a:moveTo>
                  <a:lnTo>
                    <a:pt x="88889" y="8361"/>
                  </a:lnTo>
                  <a:lnTo>
                    <a:pt x="71972" y="283"/>
                  </a:lnTo>
                  <a:lnTo>
                    <a:pt x="62548" y="0"/>
                  </a:lnTo>
                  <a:lnTo>
                    <a:pt x="42717" y="5926"/>
                  </a:lnTo>
                  <a:lnTo>
                    <a:pt x="28445" y="19477"/>
                  </a:lnTo>
                  <a:lnTo>
                    <a:pt x="4161" y="56773"/>
                  </a:lnTo>
                  <a:lnTo>
                    <a:pt x="0" y="83411"/>
                  </a:lnTo>
                  <a:lnTo>
                    <a:pt x="3220" y="113577"/>
                  </a:lnTo>
                  <a:lnTo>
                    <a:pt x="12450" y="142582"/>
                  </a:lnTo>
                  <a:lnTo>
                    <a:pt x="27470" y="161712"/>
                  </a:lnTo>
                  <a:lnTo>
                    <a:pt x="55658" y="179059"/>
                  </a:lnTo>
                  <a:lnTo>
                    <a:pt x="65709" y="183525"/>
                  </a:lnTo>
                  <a:lnTo>
                    <a:pt x="86237" y="185368"/>
                  </a:lnTo>
                  <a:lnTo>
                    <a:pt x="128011" y="177019"/>
                  </a:lnTo>
                  <a:lnTo>
                    <a:pt x="145902" y="164539"/>
                  </a:lnTo>
                  <a:lnTo>
                    <a:pt x="176450" y="133521"/>
                  </a:lnTo>
                  <a:lnTo>
                    <a:pt x="184588" y="109722"/>
                  </a:lnTo>
                  <a:lnTo>
                    <a:pt x="185865" y="80817"/>
                  </a:lnTo>
                  <a:lnTo>
                    <a:pt x="178633" y="52373"/>
                  </a:lnTo>
                  <a:lnTo>
                    <a:pt x="164502" y="30372"/>
                  </a:lnTo>
                  <a:lnTo>
                    <a:pt x="155819" y="21230"/>
                  </a:lnTo>
                  <a:lnTo>
                    <a:pt x="146522" y="16305"/>
                  </a:lnTo>
                  <a:lnTo>
                    <a:pt x="106869" y="13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23158" y="473782"/>
              <a:ext cx="161092" cy="174019"/>
            </a:xfrm>
            <a:custGeom>
              <a:avLst/>
              <a:gdLst/>
              <a:ahLst/>
              <a:cxnLst/>
              <a:rect l="0" t="0" r="0" b="0"/>
              <a:pathLst>
                <a:path w="161092" h="17401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9631" y="162224"/>
                  </a:lnTo>
                  <a:lnTo>
                    <a:pt x="28079" y="167811"/>
                  </a:lnTo>
                  <a:lnTo>
                    <a:pt x="49942" y="174018"/>
                  </a:lnTo>
                  <a:lnTo>
                    <a:pt x="94148" y="171924"/>
                  </a:lnTo>
                  <a:lnTo>
                    <a:pt x="117911" y="163758"/>
                  </a:lnTo>
                  <a:lnTo>
                    <a:pt x="127524" y="158305"/>
                  </a:lnTo>
                  <a:lnTo>
                    <a:pt x="141324" y="139768"/>
                  </a:lnTo>
                  <a:lnTo>
                    <a:pt x="159715" y="95329"/>
                  </a:lnTo>
                  <a:lnTo>
                    <a:pt x="161091" y="70834"/>
                  </a:lnTo>
                  <a:lnTo>
                    <a:pt x="155288" y="40095"/>
                  </a:lnTo>
                  <a:lnTo>
                    <a:pt x="14674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12021" y="473654"/>
              <a:ext cx="157928" cy="193098"/>
            </a:xfrm>
            <a:custGeom>
              <a:avLst/>
              <a:gdLst/>
              <a:ahLst/>
              <a:cxnLst/>
              <a:rect l="0" t="0" r="0" b="0"/>
              <a:pathLst>
                <a:path w="157928" h="193098">
                  <a:moveTo>
                    <a:pt x="0" y="42242"/>
                  </a:moveTo>
                  <a:lnTo>
                    <a:pt x="19128" y="103352"/>
                  </a:lnTo>
                  <a:lnTo>
                    <a:pt x="44214" y="157784"/>
                  </a:lnTo>
                  <a:lnTo>
                    <a:pt x="57043" y="193097"/>
                  </a:lnTo>
                  <a:lnTo>
                    <a:pt x="52126" y="181306"/>
                  </a:lnTo>
                  <a:lnTo>
                    <a:pt x="25291" y="124568"/>
                  </a:lnTo>
                  <a:lnTo>
                    <a:pt x="16592" y="87432"/>
                  </a:lnTo>
                  <a:lnTo>
                    <a:pt x="22948" y="42849"/>
                  </a:lnTo>
                  <a:lnTo>
                    <a:pt x="30086" y="22625"/>
                  </a:lnTo>
                  <a:lnTo>
                    <a:pt x="41057" y="5837"/>
                  </a:lnTo>
                  <a:lnTo>
                    <a:pt x="48428" y="1594"/>
                  </a:lnTo>
                  <a:lnTo>
                    <a:pt x="65977" y="0"/>
                  </a:lnTo>
                  <a:lnTo>
                    <a:pt x="82356" y="6310"/>
                  </a:lnTo>
                  <a:lnTo>
                    <a:pt x="89999" y="11268"/>
                  </a:lnTo>
                  <a:lnTo>
                    <a:pt x="138840" y="73342"/>
                  </a:lnTo>
                  <a:lnTo>
                    <a:pt x="149444" y="97788"/>
                  </a:lnTo>
                  <a:lnTo>
                    <a:pt x="157927" y="147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15033" y="262999"/>
              <a:ext cx="144429" cy="390332"/>
            </a:xfrm>
            <a:custGeom>
              <a:avLst/>
              <a:gdLst/>
              <a:ahLst/>
              <a:cxnLst/>
              <a:rect l="0" t="0" r="0" b="0"/>
              <a:pathLst>
                <a:path w="144429" h="390332">
                  <a:moveTo>
                    <a:pt x="60200" y="295011"/>
                  </a:moveTo>
                  <a:lnTo>
                    <a:pt x="91482" y="285436"/>
                  </a:lnTo>
                  <a:lnTo>
                    <a:pt x="107638" y="274767"/>
                  </a:lnTo>
                  <a:lnTo>
                    <a:pt x="110543" y="267477"/>
                  </a:lnTo>
                  <a:lnTo>
                    <a:pt x="110140" y="259108"/>
                  </a:lnTo>
                  <a:lnTo>
                    <a:pt x="107531" y="250018"/>
                  </a:lnTo>
                  <a:lnTo>
                    <a:pt x="95274" y="233680"/>
                  </a:lnTo>
                  <a:lnTo>
                    <a:pt x="87092" y="226048"/>
                  </a:lnTo>
                  <a:lnTo>
                    <a:pt x="76958" y="222129"/>
                  </a:lnTo>
                  <a:lnTo>
                    <a:pt x="53220" y="220895"/>
                  </a:lnTo>
                  <a:lnTo>
                    <a:pt x="42679" y="224543"/>
                  </a:lnTo>
                  <a:lnTo>
                    <a:pt x="24726" y="237956"/>
                  </a:lnTo>
                  <a:lnTo>
                    <a:pt x="7055" y="265237"/>
                  </a:lnTo>
                  <a:lnTo>
                    <a:pt x="0" y="301137"/>
                  </a:lnTo>
                  <a:lnTo>
                    <a:pt x="3498" y="335820"/>
                  </a:lnTo>
                  <a:lnTo>
                    <a:pt x="11993" y="354483"/>
                  </a:lnTo>
                  <a:lnTo>
                    <a:pt x="36509" y="385527"/>
                  </a:lnTo>
                  <a:lnTo>
                    <a:pt x="44407" y="389280"/>
                  </a:lnTo>
                  <a:lnTo>
                    <a:pt x="62540" y="390331"/>
                  </a:lnTo>
                  <a:lnTo>
                    <a:pt x="69948" y="386633"/>
                  </a:lnTo>
                  <a:lnTo>
                    <a:pt x="99857" y="345854"/>
                  </a:lnTo>
                  <a:lnTo>
                    <a:pt x="118683" y="287203"/>
                  </a:lnTo>
                  <a:lnTo>
                    <a:pt x="127701" y="233036"/>
                  </a:lnTo>
                  <a:lnTo>
                    <a:pt x="124573" y="172155"/>
                  </a:lnTo>
                  <a:lnTo>
                    <a:pt x="120608" y="113940"/>
                  </a:lnTo>
                  <a:lnTo>
                    <a:pt x="112024" y="58476"/>
                  </a:lnTo>
                  <a:lnTo>
                    <a:pt x="98643" y="3403"/>
                  </a:lnTo>
                  <a:lnTo>
                    <a:pt x="94017" y="0"/>
                  </a:lnTo>
                  <a:lnTo>
                    <a:pt x="88594" y="2411"/>
                  </a:lnTo>
                  <a:lnTo>
                    <a:pt x="82639" y="8697"/>
                  </a:lnTo>
                  <a:lnTo>
                    <a:pt x="76022" y="31280"/>
                  </a:lnTo>
                  <a:lnTo>
                    <a:pt x="75416" y="76878"/>
                  </a:lnTo>
                  <a:lnTo>
                    <a:pt x="82646" y="127434"/>
                  </a:lnTo>
                  <a:lnTo>
                    <a:pt x="92197" y="179458"/>
                  </a:lnTo>
                  <a:lnTo>
                    <a:pt x="105904" y="238260"/>
                  </a:lnTo>
                  <a:lnTo>
                    <a:pt x="126501" y="294470"/>
                  </a:lnTo>
                  <a:lnTo>
                    <a:pt x="139116" y="323317"/>
                  </a:lnTo>
                  <a:lnTo>
                    <a:pt x="144428" y="347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43689" y="49483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22632" y="36849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96331" y="494750"/>
              <a:ext cx="136872" cy="136960"/>
            </a:xfrm>
            <a:custGeom>
              <a:avLst/>
              <a:gdLst/>
              <a:ahLst/>
              <a:cxnLst/>
              <a:rect l="0" t="0" r="0" b="0"/>
              <a:pathLst>
                <a:path w="136872" h="136960">
                  <a:moveTo>
                    <a:pt x="0" y="63260"/>
                  </a:moveTo>
                  <a:lnTo>
                    <a:pt x="14654" y="107222"/>
                  </a:lnTo>
                  <a:lnTo>
                    <a:pt x="16788" y="108946"/>
                  </a:lnTo>
                  <a:lnTo>
                    <a:pt x="18212" y="105416"/>
                  </a:lnTo>
                  <a:lnTo>
                    <a:pt x="23927" y="43477"/>
                  </a:lnTo>
                  <a:lnTo>
                    <a:pt x="30522" y="22882"/>
                  </a:lnTo>
                  <a:lnTo>
                    <a:pt x="41251" y="5930"/>
                  </a:lnTo>
                  <a:lnTo>
                    <a:pt x="48558" y="1643"/>
                  </a:lnTo>
                  <a:lnTo>
                    <a:pt x="66035" y="0"/>
                  </a:lnTo>
                  <a:lnTo>
                    <a:pt x="74439" y="3539"/>
                  </a:lnTo>
                  <a:lnTo>
                    <a:pt x="90016" y="16830"/>
                  </a:lnTo>
                  <a:lnTo>
                    <a:pt x="106350" y="44044"/>
                  </a:lnTo>
                  <a:lnTo>
                    <a:pt x="129637" y="105535"/>
                  </a:lnTo>
                  <a:lnTo>
                    <a:pt x="136871" y="1369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33202" y="485958"/>
              <a:ext cx="176475" cy="345794"/>
            </a:xfrm>
            <a:custGeom>
              <a:avLst/>
              <a:gdLst/>
              <a:ahLst/>
              <a:cxnLst/>
              <a:rect l="0" t="0" r="0" b="0"/>
              <a:pathLst>
                <a:path w="176475" h="345794">
                  <a:moveTo>
                    <a:pt x="94756" y="114166"/>
                  </a:moveTo>
                  <a:lnTo>
                    <a:pt x="111524" y="102987"/>
                  </a:lnTo>
                  <a:lnTo>
                    <a:pt x="122875" y="88141"/>
                  </a:lnTo>
                  <a:lnTo>
                    <a:pt x="139695" y="44424"/>
                  </a:lnTo>
                  <a:lnTo>
                    <a:pt x="137736" y="21168"/>
                  </a:lnTo>
                  <a:lnTo>
                    <a:pt x="133938" y="10054"/>
                  </a:lnTo>
                  <a:lnTo>
                    <a:pt x="126726" y="3814"/>
                  </a:lnTo>
                  <a:lnTo>
                    <a:pt x="117240" y="823"/>
                  </a:lnTo>
                  <a:lnTo>
                    <a:pt x="106236" y="0"/>
                  </a:lnTo>
                  <a:lnTo>
                    <a:pt x="87770" y="5324"/>
                  </a:lnTo>
                  <a:lnTo>
                    <a:pt x="71764" y="16659"/>
                  </a:lnTo>
                  <a:lnTo>
                    <a:pt x="50769" y="42771"/>
                  </a:lnTo>
                  <a:lnTo>
                    <a:pt x="40891" y="62548"/>
                  </a:lnTo>
                  <a:lnTo>
                    <a:pt x="38841" y="83036"/>
                  </a:lnTo>
                  <a:lnTo>
                    <a:pt x="47056" y="124784"/>
                  </a:lnTo>
                  <a:lnTo>
                    <a:pt x="52428" y="130603"/>
                  </a:lnTo>
                  <a:lnTo>
                    <a:pt x="59519" y="133313"/>
                  </a:lnTo>
                  <a:lnTo>
                    <a:pt x="67756" y="133950"/>
                  </a:lnTo>
                  <a:lnTo>
                    <a:pt x="83146" y="128418"/>
                  </a:lnTo>
                  <a:lnTo>
                    <a:pt x="90525" y="123667"/>
                  </a:lnTo>
                  <a:lnTo>
                    <a:pt x="101845" y="109030"/>
                  </a:lnTo>
                  <a:lnTo>
                    <a:pt x="109605" y="89656"/>
                  </a:lnTo>
                  <a:lnTo>
                    <a:pt x="113054" y="65448"/>
                  </a:lnTo>
                  <a:lnTo>
                    <a:pt x="115143" y="61800"/>
                  </a:lnTo>
                  <a:lnTo>
                    <a:pt x="117707" y="64048"/>
                  </a:lnTo>
                  <a:lnTo>
                    <a:pt x="137037" y="123645"/>
                  </a:lnTo>
                  <a:lnTo>
                    <a:pt x="156530" y="177779"/>
                  </a:lnTo>
                  <a:lnTo>
                    <a:pt x="173336" y="236393"/>
                  </a:lnTo>
                  <a:lnTo>
                    <a:pt x="176474" y="264805"/>
                  </a:lnTo>
                  <a:lnTo>
                    <a:pt x="171630" y="289911"/>
                  </a:lnTo>
                  <a:lnTo>
                    <a:pt x="167063" y="301519"/>
                  </a:lnTo>
                  <a:lnTo>
                    <a:pt x="152629" y="317537"/>
                  </a:lnTo>
                  <a:lnTo>
                    <a:pt x="143866" y="323446"/>
                  </a:lnTo>
                  <a:lnTo>
                    <a:pt x="109178" y="331763"/>
                  </a:lnTo>
                  <a:lnTo>
                    <a:pt x="49468" y="335743"/>
                  </a:lnTo>
                  <a:lnTo>
                    <a:pt x="0" y="345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76072" y="431112"/>
              <a:ext cx="178312" cy="221655"/>
            </a:xfrm>
            <a:custGeom>
              <a:avLst/>
              <a:gdLst/>
              <a:ahLst/>
              <a:cxnLst/>
              <a:rect l="0" t="0" r="0" b="0"/>
              <a:pathLst>
                <a:path w="178312" h="221655">
                  <a:moveTo>
                    <a:pt x="94083" y="105841"/>
                  </a:moveTo>
                  <a:lnTo>
                    <a:pt x="105262" y="89073"/>
                  </a:lnTo>
                  <a:lnTo>
                    <a:pt x="112213" y="56289"/>
                  </a:lnTo>
                  <a:lnTo>
                    <a:pt x="107600" y="33515"/>
                  </a:lnTo>
                  <a:lnTo>
                    <a:pt x="103094" y="22529"/>
                  </a:lnTo>
                  <a:lnTo>
                    <a:pt x="88729" y="7202"/>
                  </a:lnTo>
                  <a:lnTo>
                    <a:pt x="79986" y="1477"/>
                  </a:lnTo>
                  <a:lnTo>
                    <a:pt x="71816" y="0"/>
                  </a:lnTo>
                  <a:lnTo>
                    <a:pt x="64031" y="1355"/>
                  </a:lnTo>
                  <a:lnTo>
                    <a:pt x="56501" y="4598"/>
                  </a:lnTo>
                  <a:lnTo>
                    <a:pt x="34725" y="25930"/>
                  </a:lnTo>
                  <a:lnTo>
                    <a:pt x="14811" y="72985"/>
                  </a:lnTo>
                  <a:lnTo>
                    <a:pt x="2732" y="127340"/>
                  </a:lnTo>
                  <a:lnTo>
                    <a:pt x="0" y="183137"/>
                  </a:lnTo>
                  <a:lnTo>
                    <a:pt x="5865" y="204926"/>
                  </a:lnTo>
                  <a:lnTo>
                    <a:pt x="10705" y="214011"/>
                  </a:lnTo>
                  <a:lnTo>
                    <a:pt x="17441" y="217729"/>
                  </a:lnTo>
                  <a:lnTo>
                    <a:pt x="25441" y="217868"/>
                  </a:lnTo>
                  <a:lnTo>
                    <a:pt x="34284" y="215620"/>
                  </a:lnTo>
                  <a:lnTo>
                    <a:pt x="50349" y="203765"/>
                  </a:lnTo>
                  <a:lnTo>
                    <a:pt x="64117" y="185627"/>
                  </a:lnTo>
                  <a:lnTo>
                    <a:pt x="86353" y="127931"/>
                  </a:lnTo>
                  <a:lnTo>
                    <a:pt x="88930" y="126416"/>
                  </a:lnTo>
                  <a:lnTo>
                    <a:pt x="104583" y="169873"/>
                  </a:lnTo>
                  <a:lnTo>
                    <a:pt x="123191" y="195263"/>
                  </a:lnTo>
                  <a:lnTo>
                    <a:pt x="149111" y="212015"/>
                  </a:lnTo>
                  <a:lnTo>
                    <a:pt x="178311" y="221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69851" y="485139"/>
              <a:ext cx="163518" cy="189223"/>
            </a:xfrm>
            <a:custGeom>
              <a:avLst/>
              <a:gdLst/>
              <a:ahLst/>
              <a:cxnLst/>
              <a:rect l="0" t="0" r="0" b="0"/>
              <a:pathLst>
                <a:path w="163518" h="189223">
                  <a:moveTo>
                    <a:pt x="5589" y="20228"/>
                  </a:moveTo>
                  <a:lnTo>
                    <a:pt x="0" y="36996"/>
                  </a:lnTo>
                  <a:lnTo>
                    <a:pt x="4442" y="83679"/>
                  </a:lnTo>
                  <a:lnTo>
                    <a:pt x="16585" y="141773"/>
                  </a:lnTo>
                  <a:lnTo>
                    <a:pt x="30248" y="187737"/>
                  </a:lnTo>
                  <a:lnTo>
                    <a:pt x="32557" y="189222"/>
                  </a:lnTo>
                  <a:lnTo>
                    <a:pt x="35123" y="175275"/>
                  </a:lnTo>
                  <a:lnTo>
                    <a:pt x="28572" y="113681"/>
                  </a:lnTo>
                  <a:lnTo>
                    <a:pt x="32616" y="58575"/>
                  </a:lnTo>
                  <a:lnTo>
                    <a:pt x="47002" y="22232"/>
                  </a:lnTo>
                  <a:lnTo>
                    <a:pt x="62600" y="6301"/>
                  </a:lnTo>
                  <a:lnTo>
                    <a:pt x="71673" y="415"/>
                  </a:lnTo>
                  <a:lnTo>
                    <a:pt x="81230" y="0"/>
                  </a:lnTo>
                  <a:lnTo>
                    <a:pt x="101208" y="8899"/>
                  </a:lnTo>
                  <a:lnTo>
                    <a:pt x="126598" y="39228"/>
                  </a:lnTo>
                  <a:lnTo>
                    <a:pt x="151824" y="96777"/>
                  </a:lnTo>
                  <a:lnTo>
                    <a:pt x="161977" y="159814"/>
                  </a:lnTo>
                  <a:lnTo>
                    <a:pt x="163517" y="178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08402" y="351592"/>
              <a:ext cx="167122" cy="348869"/>
            </a:xfrm>
            <a:custGeom>
              <a:avLst/>
              <a:gdLst/>
              <a:ahLst/>
              <a:cxnLst/>
              <a:rect l="0" t="0" r="0" b="0"/>
              <a:pathLst>
                <a:path w="167122" h="348869">
                  <a:moveTo>
                    <a:pt x="51308" y="269589"/>
                  </a:moveTo>
                  <a:lnTo>
                    <a:pt x="75027" y="225626"/>
                  </a:lnTo>
                  <a:lnTo>
                    <a:pt x="74973" y="184163"/>
                  </a:lnTo>
                  <a:lnTo>
                    <a:pt x="67285" y="161042"/>
                  </a:lnTo>
                  <a:lnTo>
                    <a:pt x="61959" y="151601"/>
                  </a:lnTo>
                  <a:lnTo>
                    <a:pt x="54900" y="146476"/>
                  </a:lnTo>
                  <a:lnTo>
                    <a:pt x="46683" y="144230"/>
                  </a:lnTo>
                  <a:lnTo>
                    <a:pt x="37696" y="143902"/>
                  </a:lnTo>
                  <a:lnTo>
                    <a:pt x="29365" y="147193"/>
                  </a:lnTo>
                  <a:lnTo>
                    <a:pt x="13869" y="160209"/>
                  </a:lnTo>
                  <a:lnTo>
                    <a:pt x="5422" y="180811"/>
                  </a:lnTo>
                  <a:lnTo>
                    <a:pt x="0" y="232165"/>
                  </a:lnTo>
                  <a:lnTo>
                    <a:pt x="1268" y="286200"/>
                  </a:lnTo>
                  <a:lnTo>
                    <a:pt x="15554" y="319744"/>
                  </a:lnTo>
                  <a:lnTo>
                    <a:pt x="28008" y="337114"/>
                  </a:lnTo>
                  <a:lnTo>
                    <a:pt x="47582" y="346393"/>
                  </a:lnTo>
                  <a:lnTo>
                    <a:pt x="59352" y="348868"/>
                  </a:lnTo>
                  <a:lnTo>
                    <a:pt x="68370" y="347008"/>
                  </a:lnTo>
                  <a:lnTo>
                    <a:pt x="75550" y="342259"/>
                  </a:lnTo>
                  <a:lnTo>
                    <a:pt x="106709" y="299652"/>
                  </a:lnTo>
                  <a:lnTo>
                    <a:pt x="127956" y="237153"/>
                  </a:lnTo>
                  <a:lnTo>
                    <a:pt x="133290" y="181989"/>
                  </a:lnTo>
                  <a:lnTo>
                    <a:pt x="134870" y="121191"/>
                  </a:lnTo>
                  <a:lnTo>
                    <a:pt x="135339" y="64312"/>
                  </a:lnTo>
                  <a:lnTo>
                    <a:pt x="129888" y="16004"/>
                  </a:lnTo>
                  <a:lnTo>
                    <a:pt x="124751" y="6945"/>
                  </a:lnTo>
                  <a:lnTo>
                    <a:pt x="117818" y="2076"/>
                  </a:lnTo>
                  <a:lnTo>
                    <a:pt x="109686" y="0"/>
                  </a:lnTo>
                  <a:lnTo>
                    <a:pt x="104264" y="4465"/>
                  </a:lnTo>
                  <a:lnTo>
                    <a:pt x="98241" y="25024"/>
                  </a:lnTo>
                  <a:lnTo>
                    <a:pt x="94373" y="84713"/>
                  </a:lnTo>
                  <a:lnTo>
                    <a:pt x="96730" y="139657"/>
                  </a:lnTo>
                  <a:lnTo>
                    <a:pt x="108113" y="195830"/>
                  </a:lnTo>
                  <a:lnTo>
                    <a:pt x="118181" y="246045"/>
                  </a:lnTo>
                  <a:lnTo>
                    <a:pt x="134163" y="286789"/>
                  </a:lnTo>
                  <a:lnTo>
                    <a:pt x="167121" y="3327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64666" y="303017"/>
              <a:ext cx="131998" cy="402393"/>
            </a:xfrm>
            <a:custGeom>
              <a:avLst/>
              <a:gdLst/>
              <a:ahLst/>
              <a:cxnLst/>
              <a:rect l="0" t="0" r="0" b="0"/>
              <a:pathLst>
                <a:path w="131998" h="402393">
                  <a:moveTo>
                    <a:pt x="79355" y="402392"/>
                  </a:moveTo>
                  <a:lnTo>
                    <a:pt x="64700" y="341662"/>
                  </a:lnTo>
                  <a:lnTo>
                    <a:pt x="54606" y="289771"/>
                  </a:lnTo>
                  <a:lnTo>
                    <a:pt x="40714" y="236646"/>
                  </a:lnTo>
                  <a:lnTo>
                    <a:pt x="23197" y="181650"/>
                  </a:lnTo>
                  <a:lnTo>
                    <a:pt x="10334" y="129675"/>
                  </a:lnTo>
                  <a:lnTo>
                    <a:pt x="3460" y="70535"/>
                  </a:lnTo>
                  <a:lnTo>
                    <a:pt x="0" y="46670"/>
                  </a:lnTo>
                  <a:lnTo>
                    <a:pt x="2362" y="24364"/>
                  </a:lnTo>
                  <a:lnTo>
                    <a:pt x="6969" y="15843"/>
                  </a:lnTo>
                  <a:lnTo>
                    <a:pt x="21447" y="3255"/>
                  </a:lnTo>
                  <a:lnTo>
                    <a:pt x="42699" y="0"/>
                  </a:lnTo>
                  <a:lnTo>
                    <a:pt x="67743" y="3622"/>
                  </a:lnTo>
                  <a:lnTo>
                    <a:pt x="104640" y="18816"/>
                  </a:lnTo>
                  <a:lnTo>
                    <a:pt x="131997" y="44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70321" y="49483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99955" y="15641"/>
                  </a:lnTo>
                  <a:lnTo>
                    <a:pt x="37440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99069" y="484310"/>
              <a:ext cx="50238" cy="180715"/>
            </a:xfrm>
            <a:custGeom>
              <a:avLst/>
              <a:gdLst/>
              <a:ahLst/>
              <a:cxnLst/>
              <a:rect l="0" t="0" r="0" b="0"/>
              <a:pathLst>
                <a:path w="50238" h="180715">
                  <a:moveTo>
                    <a:pt x="8123" y="94757"/>
                  </a:moveTo>
                  <a:lnTo>
                    <a:pt x="26081" y="155867"/>
                  </a:lnTo>
                  <a:lnTo>
                    <a:pt x="33980" y="180714"/>
                  </a:lnTo>
                  <a:lnTo>
                    <a:pt x="32093" y="171175"/>
                  </a:lnTo>
                  <a:lnTo>
                    <a:pt x="5716" y="109539"/>
                  </a:lnTo>
                  <a:lnTo>
                    <a:pt x="0" y="63782"/>
                  </a:lnTo>
                  <a:lnTo>
                    <a:pt x="4902" y="36537"/>
                  </a:lnTo>
                  <a:lnTo>
                    <a:pt x="9485" y="24358"/>
                  </a:lnTo>
                  <a:lnTo>
                    <a:pt x="16050" y="16239"/>
                  </a:lnTo>
                  <a:lnTo>
                    <a:pt x="502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15559" y="547481"/>
              <a:ext cx="118129" cy="159570"/>
            </a:xfrm>
            <a:custGeom>
              <a:avLst/>
              <a:gdLst/>
              <a:ahLst/>
              <a:cxnLst/>
              <a:rect l="0" t="0" r="0" b="0"/>
              <a:pathLst>
                <a:path w="118129" h="159570">
                  <a:moveTo>
                    <a:pt x="102202" y="0"/>
                  </a:moveTo>
                  <a:lnTo>
                    <a:pt x="59511" y="3120"/>
                  </a:lnTo>
                  <a:lnTo>
                    <a:pt x="39945" y="9576"/>
                  </a:lnTo>
                  <a:lnTo>
                    <a:pt x="23450" y="20244"/>
                  </a:lnTo>
                  <a:lnTo>
                    <a:pt x="11440" y="35904"/>
                  </a:lnTo>
                  <a:lnTo>
                    <a:pt x="3372" y="55732"/>
                  </a:lnTo>
                  <a:lnTo>
                    <a:pt x="0" y="92033"/>
                  </a:lnTo>
                  <a:lnTo>
                    <a:pt x="3356" y="114603"/>
                  </a:lnTo>
                  <a:lnTo>
                    <a:pt x="11867" y="133213"/>
                  </a:lnTo>
                  <a:lnTo>
                    <a:pt x="17412" y="141451"/>
                  </a:lnTo>
                  <a:lnTo>
                    <a:pt x="32933" y="153725"/>
                  </a:lnTo>
                  <a:lnTo>
                    <a:pt x="41985" y="158635"/>
                  </a:lnTo>
                  <a:lnTo>
                    <a:pt x="52699" y="159569"/>
                  </a:lnTo>
                  <a:lnTo>
                    <a:pt x="77081" y="154368"/>
                  </a:lnTo>
                  <a:lnTo>
                    <a:pt x="105938" y="138286"/>
                  </a:lnTo>
                  <a:lnTo>
                    <a:pt x="111712" y="129625"/>
                  </a:lnTo>
                  <a:lnTo>
                    <a:pt x="118128" y="107524"/>
                  </a:lnTo>
                  <a:lnTo>
                    <a:pt x="116149" y="68774"/>
                  </a:lnTo>
                  <a:lnTo>
                    <a:pt x="9167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549347" y="558010"/>
              <a:ext cx="178985" cy="200042"/>
            </a:xfrm>
            <a:custGeom>
              <a:avLst/>
              <a:gdLst/>
              <a:ahLst/>
              <a:cxnLst/>
              <a:rect l="0" t="0" r="0" b="0"/>
              <a:pathLst>
                <a:path w="178985" h="200042">
                  <a:moveTo>
                    <a:pt x="0" y="0"/>
                  </a:moveTo>
                  <a:lnTo>
                    <a:pt x="23719" y="53027"/>
                  </a:lnTo>
                  <a:lnTo>
                    <a:pt x="42003" y="113669"/>
                  </a:lnTo>
                  <a:lnTo>
                    <a:pt x="46744" y="127728"/>
                  </a:lnTo>
                  <a:lnTo>
                    <a:pt x="43844" y="73080"/>
                  </a:lnTo>
                  <a:lnTo>
                    <a:pt x="51855" y="29322"/>
                  </a:lnTo>
                  <a:lnTo>
                    <a:pt x="62431" y="8743"/>
                  </a:lnTo>
                  <a:lnTo>
                    <a:pt x="69696" y="3489"/>
                  </a:lnTo>
                  <a:lnTo>
                    <a:pt x="78049" y="1156"/>
                  </a:lnTo>
                  <a:lnTo>
                    <a:pt x="87128" y="771"/>
                  </a:lnTo>
                  <a:lnTo>
                    <a:pt x="95520" y="5193"/>
                  </a:lnTo>
                  <a:lnTo>
                    <a:pt x="111083" y="22585"/>
                  </a:lnTo>
                  <a:lnTo>
                    <a:pt x="140139" y="79114"/>
                  </a:lnTo>
                  <a:lnTo>
                    <a:pt x="165289" y="136553"/>
                  </a:lnTo>
                  <a:lnTo>
                    <a:pt x="178984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770446" y="347440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60384"/>
                  </a:lnTo>
                  <a:lnTo>
                    <a:pt x="3119" y="114988"/>
                  </a:lnTo>
                  <a:lnTo>
                    <a:pt x="8333" y="165092"/>
                  </a:lnTo>
                  <a:lnTo>
                    <a:pt x="9877" y="212693"/>
                  </a:lnTo>
                  <a:lnTo>
                    <a:pt x="15989" y="275590"/>
                  </a:lnTo>
                  <a:lnTo>
                    <a:pt x="20055" y="333074"/>
                  </a:lnTo>
                  <a:lnTo>
                    <a:pt x="23978" y="392609"/>
                  </a:lnTo>
                  <a:lnTo>
                    <a:pt x="29331" y="433743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696746" y="505367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7" y="0"/>
                  </a:lnTo>
                  <a:lnTo>
                    <a:pt x="123566" y="0"/>
                  </a:lnTo>
                  <a:lnTo>
                    <a:pt x="64192" y="11453"/>
                  </a:lnTo>
                  <a:lnTo>
                    <a:pt x="31888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949430" y="63170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4582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631709" y="1010735"/>
            <a:ext cx="2579483" cy="444561"/>
            <a:chOff x="631709" y="1010735"/>
            <a:chExt cx="2579483" cy="444561"/>
          </a:xfrm>
        </p:grpSpPr>
        <p:sp>
          <p:nvSpPr>
            <p:cNvPr id="54" name="Freeform 53"/>
            <p:cNvSpPr/>
            <p:nvPr/>
          </p:nvSpPr>
          <p:spPr>
            <a:xfrm>
              <a:off x="631709" y="1178600"/>
              <a:ext cx="178986" cy="276696"/>
            </a:xfrm>
            <a:custGeom>
              <a:avLst/>
              <a:gdLst/>
              <a:ahLst/>
              <a:cxnLst/>
              <a:rect l="0" t="0" r="0" b="0"/>
              <a:pathLst>
                <a:path w="178986" h="276696">
                  <a:moveTo>
                    <a:pt x="0" y="105876"/>
                  </a:moveTo>
                  <a:lnTo>
                    <a:pt x="37478" y="114209"/>
                  </a:lnTo>
                  <a:lnTo>
                    <a:pt x="94491" y="115971"/>
                  </a:lnTo>
                  <a:lnTo>
                    <a:pt x="118425" y="109973"/>
                  </a:lnTo>
                  <a:lnTo>
                    <a:pt x="152854" y="87058"/>
                  </a:lnTo>
                  <a:lnTo>
                    <a:pt x="156885" y="78123"/>
                  </a:lnTo>
                  <a:lnTo>
                    <a:pt x="158244" y="55717"/>
                  </a:lnTo>
                  <a:lnTo>
                    <a:pt x="148710" y="33280"/>
                  </a:lnTo>
                  <a:lnTo>
                    <a:pt x="132774" y="13950"/>
                  </a:lnTo>
                  <a:lnTo>
                    <a:pt x="113993" y="1459"/>
                  </a:lnTo>
                  <a:lnTo>
                    <a:pt x="104071" y="0"/>
                  </a:lnTo>
                  <a:lnTo>
                    <a:pt x="83689" y="4618"/>
                  </a:lnTo>
                  <a:lnTo>
                    <a:pt x="58072" y="20372"/>
                  </a:lnTo>
                  <a:lnTo>
                    <a:pt x="35664" y="39857"/>
                  </a:lnTo>
                  <a:lnTo>
                    <a:pt x="19796" y="66038"/>
                  </a:lnTo>
                  <a:lnTo>
                    <a:pt x="12359" y="114731"/>
                  </a:lnTo>
                  <a:lnTo>
                    <a:pt x="14010" y="169410"/>
                  </a:lnTo>
                  <a:lnTo>
                    <a:pt x="25208" y="208149"/>
                  </a:lnTo>
                  <a:lnTo>
                    <a:pt x="49953" y="252680"/>
                  </a:lnTo>
                  <a:lnTo>
                    <a:pt x="66655" y="267829"/>
                  </a:lnTo>
                  <a:lnTo>
                    <a:pt x="76022" y="273506"/>
                  </a:lnTo>
                  <a:lnTo>
                    <a:pt x="95789" y="276695"/>
                  </a:lnTo>
                  <a:lnTo>
                    <a:pt x="116273" y="273042"/>
                  </a:lnTo>
                  <a:lnTo>
                    <a:pt x="146365" y="257832"/>
                  </a:lnTo>
                  <a:lnTo>
                    <a:pt x="178985" y="232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3029" y="1262096"/>
              <a:ext cx="125593" cy="151622"/>
            </a:xfrm>
            <a:custGeom>
              <a:avLst/>
              <a:gdLst/>
              <a:ahLst/>
              <a:cxnLst/>
              <a:rect l="0" t="0" r="0" b="0"/>
              <a:pathLst>
                <a:path w="125593" h="151622">
                  <a:moveTo>
                    <a:pt x="20307" y="64494"/>
                  </a:moveTo>
                  <a:lnTo>
                    <a:pt x="11974" y="101972"/>
                  </a:lnTo>
                  <a:lnTo>
                    <a:pt x="13549" y="136820"/>
                  </a:lnTo>
                  <a:lnTo>
                    <a:pt x="15802" y="147806"/>
                  </a:lnTo>
                  <a:lnTo>
                    <a:pt x="14964" y="151621"/>
                  </a:lnTo>
                  <a:lnTo>
                    <a:pt x="12066" y="150655"/>
                  </a:lnTo>
                  <a:lnTo>
                    <a:pt x="7794" y="146501"/>
                  </a:lnTo>
                  <a:lnTo>
                    <a:pt x="3047" y="126288"/>
                  </a:lnTo>
                  <a:lnTo>
                    <a:pt x="0" y="65652"/>
                  </a:lnTo>
                  <a:lnTo>
                    <a:pt x="5062" y="25843"/>
                  </a:lnTo>
                  <a:lnTo>
                    <a:pt x="10144" y="16500"/>
                  </a:lnTo>
                  <a:lnTo>
                    <a:pt x="25149" y="2999"/>
                  </a:lnTo>
                  <a:lnTo>
                    <a:pt x="34063" y="101"/>
                  </a:lnTo>
                  <a:lnTo>
                    <a:pt x="53327" y="0"/>
                  </a:lnTo>
                  <a:lnTo>
                    <a:pt x="83903" y="12110"/>
                  </a:lnTo>
                  <a:lnTo>
                    <a:pt x="98485" y="27174"/>
                  </a:lnTo>
                  <a:lnTo>
                    <a:pt x="117378" y="65441"/>
                  </a:lnTo>
                  <a:lnTo>
                    <a:pt x="124511" y="119356"/>
                  </a:lnTo>
                  <a:lnTo>
                    <a:pt x="125592" y="1381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34721" y="1050803"/>
              <a:ext cx="120730" cy="379545"/>
            </a:xfrm>
            <a:custGeom>
              <a:avLst/>
              <a:gdLst/>
              <a:ahLst/>
              <a:cxnLst/>
              <a:rect l="0" t="0" r="0" b="0"/>
              <a:pathLst>
                <a:path w="120730" h="379545">
                  <a:moveTo>
                    <a:pt x="91828" y="307373"/>
                  </a:moveTo>
                  <a:lnTo>
                    <a:pt x="97417" y="290605"/>
                  </a:lnTo>
                  <a:lnTo>
                    <a:pt x="97041" y="273014"/>
                  </a:lnTo>
                  <a:lnTo>
                    <a:pt x="91805" y="254668"/>
                  </a:lnTo>
                  <a:lnTo>
                    <a:pt x="81679" y="238715"/>
                  </a:lnTo>
                  <a:lnTo>
                    <a:pt x="73364" y="233525"/>
                  </a:lnTo>
                  <a:lnTo>
                    <a:pt x="51646" y="227758"/>
                  </a:lnTo>
                  <a:lnTo>
                    <a:pt x="41643" y="228560"/>
                  </a:lnTo>
                  <a:lnTo>
                    <a:pt x="24290" y="235690"/>
                  </a:lnTo>
                  <a:lnTo>
                    <a:pt x="11898" y="249777"/>
                  </a:lnTo>
                  <a:lnTo>
                    <a:pt x="6956" y="258447"/>
                  </a:lnTo>
                  <a:lnTo>
                    <a:pt x="0" y="298596"/>
                  </a:lnTo>
                  <a:lnTo>
                    <a:pt x="3528" y="336358"/>
                  </a:lnTo>
                  <a:lnTo>
                    <a:pt x="17572" y="369773"/>
                  </a:lnTo>
                  <a:lnTo>
                    <a:pt x="24776" y="375879"/>
                  </a:lnTo>
                  <a:lnTo>
                    <a:pt x="33089" y="378780"/>
                  </a:lnTo>
                  <a:lnTo>
                    <a:pt x="42140" y="379544"/>
                  </a:lnTo>
                  <a:lnTo>
                    <a:pt x="58436" y="374154"/>
                  </a:lnTo>
                  <a:lnTo>
                    <a:pt x="87962" y="351630"/>
                  </a:lnTo>
                  <a:lnTo>
                    <a:pt x="103680" y="320356"/>
                  </a:lnTo>
                  <a:lnTo>
                    <a:pt x="118302" y="258291"/>
                  </a:lnTo>
                  <a:lnTo>
                    <a:pt x="120729" y="203533"/>
                  </a:lnTo>
                  <a:lnTo>
                    <a:pt x="114781" y="145571"/>
                  </a:lnTo>
                  <a:lnTo>
                    <a:pt x="113259" y="84079"/>
                  </a:lnTo>
                  <a:lnTo>
                    <a:pt x="110619" y="28042"/>
                  </a:lnTo>
                  <a:lnTo>
                    <a:pt x="101739" y="4241"/>
                  </a:lnTo>
                  <a:lnTo>
                    <a:pt x="97266" y="0"/>
                  </a:lnTo>
                  <a:lnTo>
                    <a:pt x="93113" y="682"/>
                  </a:lnTo>
                  <a:lnTo>
                    <a:pt x="89175" y="4646"/>
                  </a:lnTo>
                  <a:lnTo>
                    <a:pt x="78044" y="26993"/>
                  </a:lnTo>
                  <a:lnTo>
                    <a:pt x="72207" y="75561"/>
                  </a:lnTo>
                  <a:lnTo>
                    <a:pt x="71055" y="137147"/>
                  </a:lnTo>
                  <a:lnTo>
                    <a:pt x="76416" y="189130"/>
                  </a:lnTo>
                  <a:lnTo>
                    <a:pt x="81505" y="241599"/>
                  </a:lnTo>
                  <a:lnTo>
                    <a:pt x="89442" y="297023"/>
                  </a:lnTo>
                  <a:lnTo>
                    <a:pt x="91828" y="3389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04707" y="1150840"/>
              <a:ext cx="153511" cy="193883"/>
            </a:xfrm>
            <a:custGeom>
              <a:avLst/>
              <a:gdLst/>
              <a:ahLst/>
              <a:cxnLst/>
              <a:rect l="0" t="0" r="0" b="0"/>
              <a:pathLst>
                <a:path w="153511" h="193883">
                  <a:moveTo>
                    <a:pt x="16640" y="70465"/>
                  </a:moveTo>
                  <a:lnTo>
                    <a:pt x="22229" y="87233"/>
                  </a:lnTo>
                  <a:lnTo>
                    <a:pt x="28555" y="92172"/>
                  </a:lnTo>
                  <a:lnTo>
                    <a:pt x="48062" y="97660"/>
                  </a:lnTo>
                  <a:lnTo>
                    <a:pt x="79762" y="95161"/>
                  </a:lnTo>
                  <a:lnTo>
                    <a:pt x="111382" y="81422"/>
                  </a:lnTo>
                  <a:lnTo>
                    <a:pt x="126208" y="65976"/>
                  </a:lnTo>
                  <a:lnTo>
                    <a:pt x="131799" y="56944"/>
                  </a:lnTo>
                  <a:lnTo>
                    <a:pt x="133187" y="47413"/>
                  </a:lnTo>
                  <a:lnTo>
                    <a:pt x="128490" y="27465"/>
                  </a:lnTo>
                  <a:lnTo>
                    <a:pt x="115484" y="13139"/>
                  </a:lnTo>
                  <a:lnTo>
                    <a:pt x="107102" y="7681"/>
                  </a:lnTo>
                  <a:lnTo>
                    <a:pt x="72949" y="0"/>
                  </a:lnTo>
                  <a:lnTo>
                    <a:pt x="49855" y="4442"/>
                  </a:lnTo>
                  <a:lnTo>
                    <a:pt x="29063" y="15385"/>
                  </a:lnTo>
                  <a:lnTo>
                    <a:pt x="12022" y="31947"/>
                  </a:lnTo>
                  <a:lnTo>
                    <a:pt x="2889" y="54126"/>
                  </a:lnTo>
                  <a:lnTo>
                    <a:pt x="0" y="79581"/>
                  </a:lnTo>
                  <a:lnTo>
                    <a:pt x="6120" y="119050"/>
                  </a:lnTo>
                  <a:lnTo>
                    <a:pt x="16254" y="142361"/>
                  </a:lnTo>
                  <a:lnTo>
                    <a:pt x="40702" y="169627"/>
                  </a:lnTo>
                  <a:lnTo>
                    <a:pt x="70173" y="186934"/>
                  </a:lnTo>
                  <a:lnTo>
                    <a:pt x="106721" y="193882"/>
                  </a:lnTo>
                  <a:lnTo>
                    <a:pt x="153510" y="186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31375" y="1152545"/>
              <a:ext cx="158229" cy="159016"/>
            </a:xfrm>
            <a:custGeom>
              <a:avLst/>
              <a:gdLst/>
              <a:ahLst/>
              <a:cxnLst/>
              <a:rect l="0" t="0" r="0" b="0"/>
              <a:pathLst>
                <a:path w="158229" h="159016">
                  <a:moveTo>
                    <a:pt x="95298" y="5589"/>
                  </a:moveTo>
                  <a:lnTo>
                    <a:pt x="78531" y="0"/>
                  </a:lnTo>
                  <a:lnTo>
                    <a:pt x="45746" y="2113"/>
                  </a:lnTo>
                  <a:lnTo>
                    <a:pt x="26092" y="10284"/>
                  </a:lnTo>
                  <a:lnTo>
                    <a:pt x="17575" y="15738"/>
                  </a:lnTo>
                  <a:lnTo>
                    <a:pt x="4993" y="31157"/>
                  </a:lnTo>
                  <a:lnTo>
                    <a:pt x="0" y="40182"/>
                  </a:lnTo>
                  <a:lnTo>
                    <a:pt x="180" y="47368"/>
                  </a:lnTo>
                  <a:lnTo>
                    <a:pt x="3810" y="53329"/>
                  </a:lnTo>
                  <a:lnTo>
                    <a:pt x="9740" y="58473"/>
                  </a:lnTo>
                  <a:lnTo>
                    <a:pt x="28806" y="64188"/>
                  </a:lnTo>
                  <a:lnTo>
                    <a:pt x="79174" y="73446"/>
                  </a:lnTo>
                  <a:lnTo>
                    <a:pt x="138384" y="108084"/>
                  </a:lnTo>
                  <a:lnTo>
                    <a:pt x="152662" y="124842"/>
                  </a:lnTo>
                  <a:lnTo>
                    <a:pt x="158107" y="134224"/>
                  </a:lnTo>
                  <a:lnTo>
                    <a:pt x="158228" y="141649"/>
                  </a:lnTo>
                  <a:lnTo>
                    <a:pt x="154799" y="147768"/>
                  </a:lnTo>
                  <a:lnTo>
                    <a:pt x="149003" y="153018"/>
                  </a:lnTo>
                  <a:lnTo>
                    <a:pt x="126966" y="158851"/>
                  </a:lnTo>
                  <a:lnTo>
                    <a:pt x="87914" y="159015"/>
                  </a:lnTo>
                  <a:lnTo>
                    <a:pt x="31233" y="145184"/>
                  </a:lnTo>
                  <a:lnTo>
                    <a:pt x="21599" y="142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65739" y="1010735"/>
              <a:ext cx="18863" cy="326385"/>
            </a:xfrm>
            <a:custGeom>
              <a:avLst/>
              <a:gdLst/>
              <a:ahLst/>
              <a:cxnLst/>
              <a:rect l="0" t="0" r="0" b="0"/>
              <a:pathLst>
                <a:path w="18863" h="326385">
                  <a:moveTo>
                    <a:pt x="8333" y="0"/>
                  </a:moveTo>
                  <a:lnTo>
                    <a:pt x="0" y="55170"/>
                  </a:lnTo>
                  <a:lnTo>
                    <a:pt x="1575" y="116563"/>
                  </a:lnTo>
                  <a:lnTo>
                    <a:pt x="6331" y="179207"/>
                  </a:lnTo>
                  <a:lnTo>
                    <a:pt x="10859" y="235982"/>
                  </a:lnTo>
                  <a:lnTo>
                    <a:pt x="17281" y="297088"/>
                  </a:lnTo>
                  <a:lnTo>
                    <a:pt x="18862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89844" y="1116020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3940" y="17959"/>
                  </a:lnTo>
                  <a:lnTo>
                    <a:pt x="72532" y="31667"/>
                  </a:lnTo>
                  <a:lnTo>
                    <a:pt x="34359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91349" y="1231834"/>
              <a:ext cx="9066" cy="136871"/>
            </a:xfrm>
            <a:custGeom>
              <a:avLst/>
              <a:gdLst/>
              <a:ahLst/>
              <a:cxnLst/>
              <a:rect l="0" t="0" r="0" b="0"/>
              <a:pathLst>
                <a:path w="9066" h="136871">
                  <a:moveTo>
                    <a:pt x="9065" y="0"/>
                  </a:moveTo>
                  <a:lnTo>
                    <a:pt x="0" y="58617"/>
                  </a:lnTo>
                  <a:lnTo>
                    <a:pt x="7063" y="112094"/>
                  </a:lnTo>
                  <a:lnTo>
                    <a:pt x="906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89886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84642" y="1227663"/>
              <a:ext cx="221100" cy="119985"/>
            </a:xfrm>
            <a:custGeom>
              <a:avLst/>
              <a:gdLst/>
              <a:ahLst/>
              <a:cxnLst/>
              <a:rect l="0" t="0" r="0" b="0"/>
              <a:pathLst>
                <a:path w="221100" h="119985">
                  <a:moveTo>
                    <a:pt x="0" y="56813"/>
                  </a:moveTo>
                  <a:lnTo>
                    <a:pt x="0" y="79170"/>
                  </a:lnTo>
                  <a:lnTo>
                    <a:pt x="1170" y="82246"/>
                  </a:lnTo>
                  <a:lnTo>
                    <a:pt x="3120" y="80788"/>
                  </a:lnTo>
                  <a:lnTo>
                    <a:pt x="5589" y="76306"/>
                  </a:lnTo>
                  <a:lnTo>
                    <a:pt x="15684" y="15101"/>
                  </a:lnTo>
                  <a:lnTo>
                    <a:pt x="22154" y="7948"/>
                  </a:lnTo>
                  <a:lnTo>
                    <a:pt x="41822" y="0"/>
                  </a:lnTo>
                  <a:lnTo>
                    <a:pt x="51278" y="1391"/>
                  </a:lnTo>
                  <a:lnTo>
                    <a:pt x="68024" y="12294"/>
                  </a:lnTo>
                  <a:lnTo>
                    <a:pt x="85016" y="38163"/>
                  </a:lnTo>
                  <a:lnTo>
                    <a:pt x="90602" y="42040"/>
                  </a:lnTo>
                  <a:lnTo>
                    <a:pt x="96667" y="42285"/>
                  </a:lnTo>
                  <a:lnTo>
                    <a:pt x="103049" y="40109"/>
                  </a:lnTo>
                  <a:lnTo>
                    <a:pt x="113260" y="28332"/>
                  </a:lnTo>
                  <a:lnTo>
                    <a:pt x="117621" y="20278"/>
                  </a:lnTo>
                  <a:lnTo>
                    <a:pt x="131825" y="8210"/>
                  </a:lnTo>
                  <a:lnTo>
                    <a:pt x="140526" y="3354"/>
                  </a:lnTo>
                  <a:lnTo>
                    <a:pt x="149836" y="3626"/>
                  </a:lnTo>
                  <a:lnTo>
                    <a:pt x="169539" y="13287"/>
                  </a:lnTo>
                  <a:lnTo>
                    <a:pt x="194773" y="38457"/>
                  </a:lnTo>
                  <a:lnTo>
                    <a:pt x="211479" y="68142"/>
                  </a:lnTo>
                  <a:lnTo>
                    <a:pt x="221099" y="119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55109" y="1210972"/>
              <a:ext cx="203317" cy="126337"/>
            </a:xfrm>
            <a:custGeom>
              <a:avLst/>
              <a:gdLst/>
              <a:ahLst/>
              <a:cxnLst/>
              <a:rect l="0" t="0" r="0" b="0"/>
              <a:pathLst>
                <a:path w="203317" h="126337">
                  <a:moveTo>
                    <a:pt x="24331" y="115618"/>
                  </a:moveTo>
                  <a:lnTo>
                    <a:pt x="48378" y="106043"/>
                  </a:lnTo>
                  <a:lnTo>
                    <a:pt x="69801" y="88085"/>
                  </a:lnTo>
                  <a:lnTo>
                    <a:pt x="89796" y="59887"/>
                  </a:lnTo>
                  <a:lnTo>
                    <a:pt x="99440" y="35477"/>
                  </a:lnTo>
                  <a:lnTo>
                    <a:pt x="100140" y="24756"/>
                  </a:lnTo>
                  <a:lnTo>
                    <a:pt x="94679" y="6605"/>
                  </a:lnTo>
                  <a:lnTo>
                    <a:pt x="87607" y="1998"/>
                  </a:lnTo>
                  <a:lnTo>
                    <a:pt x="67272" y="0"/>
                  </a:lnTo>
                  <a:lnTo>
                    <a:pt x="48875" y="6131"/>
                  </a:lnTo>
                  <a:lnTo>
                    <a:pt x="32900" y="17824"/>
                  </a:lnTo>
                  <a:lnTo>
                    <a:pt x="11922" y="44138"/>
                  </a:lnTo>
                  <a:lnTo>
                    <a:pt x="2048" y="63962"/>
                  </a:lnTo>
                  <a:lnTo>
                    <a:pt x="0" y="84471"/>
                  </a:lnTo>
                  <a:lnTo>
                    <a:pt x="1091" y="94854"/>
                  </a:lnTo>
                  <a:lnTo>
                    <a:pt x="11663" y="112628"/>
                  </a:lnTo>
                  <a:lnTo>
                    <a:pt x="19395" y="120644"/>
                  </a:lnTo>
                  <a:lnTo>
                    <a:pt x="28059" y="124818"/>
                  </a:lnTo>
                  <a:lnTo>
                    <a:pt x="47045" y="126336"/>
                  </a:lnTo>
                  <a:lnTo>
                    <a:pt x="77465" y="115024"/>
                  </a:lnTo>
                  <a:lnTo>
                    <a:pt x="92010" y="100146"/>
                  </a:lnTo>
                  <a:lnTo>
                    <a:pt x="97526" y="91266"/>
                  </a:lnTo>
                  <a:lnTo>
                    <a:pt x="102374" y="88855"/>
                  </a:lnTo>
                  <a:lnTo>
                    <a:pt x="106775" y="90757"/>
                  </a:lnTo>
                  <a:lnTo>
                    <a:pt x="127834" y="113437"/>
                  </a:lnTo>
                  <a:lnTo>
                    <a:pt x="137787" y="116504"/>
                  </a:lnTo>
                  <a:lnTo>
                    <a:pt x="175061" y="115231"/>
                  </a:lnTo>
                  <a:lnTo>
                    <a:pt x="203316" y="1050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59884" y="1010735"/>
              <a:ext cx="19598" cy="347442"/>
            </a:xfrm>
            <a:custGeom>
              <a:avLst/>
              <a:gdLst/>
              <a:ahLst/>
              <a:cxnLst/>
              <a:rect l="0" t="0" r="0" b="0"/>
              <a:pathLst>
                <a:path w="19598" h="347442">
                  <a:moveTo>
                    <a:pt x="9069" y="0"/>
                  </a:moveTo>
                  <a:lnTo>
                    <a:pt x="5949" y="48931"/>
                  </a:lnTo>
                  <a:lnTo>
                    <a:pt x="4" y="108062"/>
                  </a:lnTo>
                  <a:lnTo>
                    <a:pt x="0" y="163632"/>
                  </a:lnTo>
                  <a:lnTo>
                    <a:pt x="7644" y="226053"/>
                  </a:lnTo>
                  <a:lnTo>
                    <a:pt x="8787" y="288281"/>
                  </a:lnTo>
                  <a:lnTo>
                    <a:pt x="10155" y="327832"/>
                  </a:lnTo>
                  <a:lnTo>
                    <a:pt x="12133" y="334368"/>
                  </a:lnTo>
                  <a:lnTo>
                    <a:pt x="1959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95253" y="112654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2" y="17958"/>
                  </a:lnTo>
                  <a:lnTo>
                    <a:pt x="5888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37409" y="1284476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49263"/>
                  </a:lnTo>
                  <a:lnTo>
                    <a:pt x="0" y="10093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47938" y="1147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07774" y="1210777"/>
              <a:ext cx="109434" cy="162229"/>
            </a:xfrm>
            <a:custGeom>
              <a:avLst/>
              <a:gdLst/>
              <a:ahLst/>
              <a:cxnLst/>
              <a:rect l="0" t="0" r="0" b="0"/>
              <a:pathLst>
                <a:path w="109434" h="162229">
                  <a:moveTo>
                    <a:pt x="55977" y="0"/>
                  </a:moveTo>
                  <a:lnTo>
                    <a:pt x="39209" y="5589"/>
                  </a:lnTo>
                  <a:lnTo>
                    <a:pt x="24738" y="17692"/>
                  </a:lnTo>
                  <a:lnTo>
                    <a:pt x="6557" y="44236"/>
                  </a:lnTo>
                  <a:lnTo>
                    <a:pt x="1973" y="54057"/>
                  </a:lnTo>
                  <a:lnTo>
                    <a:pt x="0" y="74328"/>
                  </a:lnTo>
                  <a:lnTo>
                    <a:pt x="8265" y="115937"/>
                  </a:lnTo>
                  <a:lnTo>
                    <a:pt x="23383" y="147436"/>
                  </a:lnTo>
                  <a:lnTo>
                    <a:pt x="31908" y="154442"/>
                  </a:lnTo>
                  <a:lnTo>
                    <a:pt x="53859" y="162228"/>
                  </a:lnTo>
                  <a:lnTo>
                    <a:pt x="63923" y="161964"/>
                  </a:lnTo>
                  <a:lnTo>
                    <a:pt x="81346" y="155432"/>
                  </a:lnTo>
                  <a:lnTo>
                    <a:pt x="96888" y="138491"/>
                  </a:lnTo>
                  <a:lnTo>
                    <a:pt x="104308" y="127422"/>
                  </a:lnTo>
                  <a:lnTo>
                    <a:pt x="109433" y="99526"/>
                  </a:lnTo>
                  <a:lnTo>
                    <a:pt x="106641" y="69970"/>
                  </a:lnTo>
                  <a:lnTo>
                    <a:pt x="97602" y="45136"/>
                  </a:lnTo>
                  <a:lnTo>
                    <a:pt x="82666" y="28639"/>
                  </a:lnTo>
                  <a:lnTo>
                    <a:pt x="5597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58508" y="1231759"/>
              <a:ext cx="157928" cy="168532"/>
            </a:xfrm>
            <a:custGeom>
              <a:avLst/>
              <a:gdLst/>
              <a:ahLst/>
              <a:cxnLst/>
              <a:rect l="0" t="0" r="0" b="0"/>
              <a:pathLst>
                <a:path w="157928" h="168532">
                  <a:moveTo>
                    <a:pt x="0" y="10603"/>
                  </a:moveTo>
                  <a:lnTo>
                    <a:pt x="27511" y="64478"/>
                  </a:lnTo>
                  <a:lnTo>
                    <a:pt x="45549" y="116050"/>
                  </a:lnTo>
                  <a:lnTo>
                    <a:pt x="45573" y="120676"/>
                  </a:lnTo>
                  <a:lnTo>
                    <a:pt x="43250" y="121420"/>
                  </a:lnTo>
                  <a:lnTo>
                    <a:pt x="39362" y="119576"/>
                  </a:lnTo>
                  <a:lnTo>
                    <a:pt x="31922" y="108168"/>
                  </a:lnTo>
                  <a:lnTo>
                    <a:pt x="25885" y="90230"/>
                  </a:lnTo>
                  <a:lnTo>
                    <a:pt x="23657" y="54994"/>
                  </a:lnTo>
                  <a:lnTo>
                    <a:pt x="27282" y="32672"/>
                  </a:lnTo>
                  <a:lnTo>
                    <a:pt x="35911" y="14172"/>
                  </a:lnTo>
                  <a:lnTo>
                    <a:pt x="41488" y="5964"/>
                  </a:lnTo>
                  <a:lnTo>
                    <a:pt x="51055" y="1661"/>
                  </a:lnTo>
                  <a:lnTo>
                    <a:pt x="77283" y="0"/>
                  </a:lnTo>
                  <a:lnTo>
                    <a:pt x="99079" y="6281"/>
                  </a:lnTo>
                  <a:lnTo>
                    <a:pt x="116564" y="18041"/>
                  </a:lnTo>
                  <a:lnTo>
                    <a:pt x="138393" y="44392"/>
                  </a:lnTo>
                  <a:lnTo>
                    <a:pt x="148465" y="64225"/>
                  </a:lnTo>
                  <a:lnTo>
                    <a:pt x="156058" y="113959"/>
                  </a:lnTo>
                  <a:lnTo>
                    <a:pt x="157927" y="168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00663" y="134764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3" name="Straight Connector 72"/>
          <p:cNvCxnSpPr/>
          <p:nvPr/>
        </p:nvCxnSpPr>
        <p:spPr>
          <a:xfrm>
            <a:off x="4800994" y="1758259"/>
            <a:ext cx="0" cy="4790466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126341" y="1831958"/>
            <a:ext cx="9959959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273740" y="2014985"/>
            <a:ext cx="1250802" cy="543441"/>
            <a:chOff x="273740" y="2014985"/>
            <a:chExt cx="1250802" cy="543441"/>
          </a:xfrm>
        </p:grpSpPr>
        <p:sp>
          <p:nvSpPr>
            <p:cNvPr id="75" name="Freeform 74"/>
            <p:cNvSpPr/>
            <p:nvPr/>
          </p:nvSpPr>
          <p:spPr>
            <a:xfrm>
              <a:off x="358402" y="2053057"/>
              <a:ext cx="10096" cy="294798"/>
            </a:xfrm>
            <a:custGeom>
              <a:avLst/>
              <a:gdLst/>
              <a:ahLst/>
              <a:cxnLst/>
              <a:rect l="0" t="0" r="0" b="0"/>
              <a:pathLst>
                <a:path w="10096" h="294798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54842"/>
                  </a:lnTo>
                  <a:lnTo>
                    <a:pt x="9145" y="203546"/>
                  </a:lnTo>
                  <a:lnTo>
                    <a:pt x="9907" y="259398"/>
                  </a:lnTo>
                  <a:lnTo>
                    <a:pt x="10095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3740" y="2014985"/>
              <a:ext cx="263214" cy="364456"/>
            </a:xfrm>
            <a:custGeom>
              <a:avLst/>
              <a:gdLst/>
              <a:ahLst/>
              <a:cxnLst/>
              <a:rect l="0" t="0" r="0" b="0"/>
              <a:pathLst>
                <a:path w="263214" h="364456">
                  <a:moveTo>
                    <a:pt x="0" y="80186"/>
                  </a:moveTo>
                  <a:lnTo>
                    <a:pt x="5590" y="57829"/>
                  </a:lnTo>
                  <a:lnTo>
                    <a:pt x="17692" y="40613"/>
                  </a:lnTo>
                  <a:lnTo>
                    <a:pt x="54058" y="10498"/>
                  </a:lnTo>
                  <a:lnTo>
                    <a:pt x="77448" y="2420"/>
                  </a:lnTo>
                  <a:lnTo>
                    <a:pt x="102272" y="0"/>
                  </a:lnTo>
                  <a:lnTo>
                    <a:pt x="157531" y="10990"/>
                  </a:lnTo>
                  <a:lnTo>
                    <a:pt x="183807" y="26408"/>
                  </a:lnTo>
                  <a:lnTo>
                    <a:pt x="195946" y="45366"/>
                  </a:lnTo>
                  <a:lnTo>
                    <a:pt x="204071" y="69390"/>
                  </a:lnTo>
                  <a:lnTo>
                    <a:pt x="207475" y="108052"/>
                  </a:lnTo>
                  <a:lnTo>
                    <a:pt x="200424" y="142255"/>
                  </a:lnTo>
                  <a:lnTo>
                    <a:pt x="177674" y="182133"/>
                  </a:lnTo>
                  <a:lnTo>
                    <a:pt x="163194" y="196855"/>
                  </a:lnTo>
                  <a:lnTo>
                    <a:pt x="145061" y="207298"/>
                  </a:lnTo>
                  <a:lnTo>
                    <a:pt x="141161" y="212891"/>
                  </a:lnTo>
                  <a:lnTo>
                    <a:pt x="140901" y="218958"/>
                  </a:lnTo>
                  <a:lnTo>
                    <a:pt x="146851" y="231939"/>
                  </a:lnTo>
                  <a:lnTo>
                    <a:pt x="189892" y="291729"/>
                  </a:lnTo>
                  <a:lnTo>
                    <a:pt x="238669" y="349858"/>
                  </a:lnTo>
                  <a:lnTo>
                    <a:pt x="249575" y="357967"/>
                  </a:lnTo>
                  <a:lnTo>
                    <a:pt x="263213" y="364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9745" y="2218740"/>
              <a:ext cx="126016" cy="131400"/>
            </a:xfrm>
            <a:custGeom>
              <a:avLst/>
              <a:gdLst/>
              <a:ahLst/>
              <a:cxnLst/>
              <a:rect l="0" t="0" r="0" b="0"/>
              <a:pathLst>
                <a:path w="126016" h="131400">
                  <a:moveTo>
                    <a:pt x="81436" y="13301"/>
                  </a:moveTo>
                  <a:lnTo>
                    <a:pt x="70258" y="2123"/>
                  </a:lnTo>
                  <a:lnTo>
                    <a:pt x="63455" y="0"/>
                  </a:lnTo>
                  <a:lnTo>
                    <a:pt x="46538" y="760"/>
                  </a:lnTo>
                  <a:lnTo>
                    <a:pt x="30441" y="8117"/>
                  </a:lnTo>
                  <a:lnTo>
                    <a:pt x="22873" y="13355"/>
                  </a:lnTo>
                  <a:lnTo>
                    <a:pt x="11344" y="28533"/>
                  </a:lnTo>
                  <a:lnTo>
                    <a:pt x="3491" y="48147"/>
                  </a:lnTo>
                  <a:lnTo>
                    <a:pt x="0" y="72462"/>
                  </a:lnTo>
                  <a:lnTo>
                    <a:pt x="7808" y="95747"/>
                  </a:lnTo>
                  <a:lnTo>
                    <a:pt x="22976" y="115454"/>
                  </a:lnTo>
                  <a:lnTo>
                    <a:pt x="41416" y="128113"/>
                  </a:lnTo>
                  <a:lnTo>
                    <a:pt x="61309" y="131399"/>
                  </a:lnTo>
                  <a:lnTo>
                    <a:pt x="81850" y="127790"/>
                  </a:lnTo>
                  <a:lnTo>
                    <a:pt x="102677" y="118387"/>
                  </a:lnTo>
                  <a:lnTo>
                    <a:pt x="117392" y="103290"/>
                  </a:lnTo>
                  <a:lnTo>
                    <a:pt x="122954" y="94351"/>
                  </a:lnTo>
                  <a:lnTo>
                    <a:pt x="126015" y="75059"/>
                  </a:lnTo>
                  <a:lnTo>
                    <a:pt x="125193" y="65002"/>
                  </a:lnTo>
                  <a:lnTo>
                    <a:pt x="118041" y="47587"/>
                  </a:lnTo>
                  <a:lnTo>
                    <a:pt x="107064" y="332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7807" y="2221513"/>
              <a:ext cx="98958" cy="100367"/>
            </a:xfrm>
            <a:custGeom>
              <a:avLst/>
              <a:gdLst/>
              <a:ahLst/>
              <a:cxnLst/>
              <a:rect l="0" t="0" r="0" b="0"/>
              <a:pathLst>
                <a:path w="98958" h="100367">
                  <a:moveTo>
                    <a:pt x="18130" y="21057"/>
                  </a:moveTo>
                  <a:lnTo>
                    <a:pt x="6952" y="32235"/>
                  </a:lnTo>
                  <a:lnTo>
                    <a:pt x="1464" y="50201"/>
                  </a:lnTo>
                  <a:lnTo>
                    <a:pt x="0" y="61543"/>
                  </a:lnTo>
                  <a:lnTo>
                    <a:pt x="4613" y="80385"/>
                  </a:lnTo>
                  <a:lnTo>
                    <a:pt x="9119" y="88685"/>
                  </a:lnTo>
                  <a:lnTo>
                    <a:pt x="16802" y="94218"/>
                  </a:lnTo>
                  <a:lnTo>
                    <a:pt x="37817" y="100366"/>
                  </a:lnTo>
                  <a:lnTo>
                    <a:pt x="70367" y="98238"/>
                  </a:lnTo>
                  <a:lnTo>
                    <a:pt x="78691" y="93568"/>
                  </a:lnTo>
                  <a:lnTo>
                    <a:pt x="91060" y="79020"/>
                  </a:lnTo>
                  <a:lnTo>
                    <a:pt x="97337" y="57737"/>
                  </a:lnTo>
                  <a:lnTo>
                    <a:pt x="98957" y="35019"/>
                  </a:lnTo>
                  <a:lnTo>
                    <a:pt x="918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31751" y="2210854"/>
              <a:ext cx="126343" cy="98762"/>
            </a:xfrm>
            <a:custGeom>
              <a:avLst/>
              <a:gdLst/>
              <a:ahLst/>
              <a:cxnLst/>
              <a:rect l="0" t="0" r="0" b="0"/>
              <a:pathLst>
                <a:path w="126343" h="98762">
                  <a:moveTo>
                    <a:pt x="0" y="21187"/>
                  </a:moveTo>
                  <a:lnTo>
                    <a:pt x="17958" y="75062"/>
                  </a:lnTo>
                  <a:lnTo>
                    <a:pt x="25858" y="98761"/>
                  </a:lnTo>
                  <a:lnTo>
                    <a:pt x="22999" y="85506"/>
                  </a:lnTo>
                  <a:lnTo>
                    <a:pt x="22802" y="53633"/>
                  </a:lnTo>
                  <a:lnTo>
                    <a:pt x="26902" y="32098"/>
                  </a:lnTo>
                  <a:lnTo>
                    <a:pt x="41376" y="5832"/>
                  </a:lnTo>
                  <a:lnTo>
                    <a:pt x="48641" y="1592"/>
                  </a:lnTo>
                  <a:lnTo>
                    <a:pt x="66072" y="0"/>
                  </a:lnTo>
                  <a:lnTo>
                    <a:pt x="82398" y="6311"/>
                  </a:lnTo>
                  <a:lnTo>
                    <a:pt x="97452" y="18085"/>
                  </a:lnTo>
                  <a:lnTo>
                    <a:pt x="111942" y="35016"/>
                  </a:lnTo>
                  <a:lnTo>
                    <a:pt x="119942" y="57359"/>
                  </a:lnTo>
                  <a:lnTo>
                    <a:pt x="126342" y="94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028515" y="2038191"/>
              <a:ext cx="98035" cy="279255"/>
            </a:xfrm>
            <a:custGeom>
              <a:avLst/>
              <a:gdLst/>
              <a:ahLst/>
              <a:cxnLst/>
              <a:rect l="0" t="0" r="0" b="0"/>
              <a:pathLst>
                <a:path w="98035" h="279255">
                  <a:moveTo>
                    <a:pt x="66448" y="225435"/>
                  </a:moveTo>
                  <a:lnTo>
                    <a:pt x="60859" y="203079"/>
                  </a:lnTo>
                  <a:lnTo>
                    <a:pt x="55703" y="195323"/>
                  </a:lnTo>
                  <a:lnTo>
                    <a:pt x="40616" y="183586"/>
                  </a:lnTo>
                  <a:lnTo>
                    <a:pt x="32849" y="182328"/>
                  </a:lnTo>
                  <a:lnTo>
                    <a:pt x="25331" y="183829"/>
                  </a:lnTo>
                  <a:lnTo>
                    <a:pt x="17980" y="187169"/>
                  </a:lnTo>
                  <a:lnTo>
                    <a:pt x="6692" y="203359"/>
                  </a:lnTo>
                  <a:lnTo>
                    <a:pt x="2044" y="214227"/>
                  </a:lnTo>
                  <a:lnTo>
                    <a:pt x="0" y="238782"/>
                  </a:lnTo>
                  <a:lnTo>
                    <a:pt x="1092" y="251880"/>
                  </a:lnTo>
                  <a:lnTo>
                    <a:pt x="5330" y="261783"/>
                  </a:lnTo>
                  <a:lnTo>
                    <a:pt x="19397" y="275905"/>
                  </a:lnTo>
                  <a:lnTo>
                    <a:pt x="29232" y="278969"/>
                  </a:lnTo>
                  <a:lnTo>
                    <a:pt x="52637" y="279254"/>
                  </a:lnTo>
                  <a:lnTo>
                    <a:pt x="61920" y="275352"/>
                  </a:lnTo>
                  <a:lnTo>
                    <a:pt x="75354" y="261659"/>
                  </a:lnTo>
                  <a:lnTo>
                    <a:pt x="82105" y="237635"/>
                  </a:lnTo>
                  <a:lnTo>
                    <a:pt x="86439" y="174553"/>
                  </a:lnTo>
                  <a:lnTo>
                    <a:pt x="87189" y="117552"/>
                  </a:lnTo>
                  <a:lnTo>
                    <a:pt x="79037" y="59456"/>
                  </a:lnTo>
                  <a:lnTo>
                    <a:pt x="68359" y="20409"/>
                  </a:lnTo>
                  <a:lnTo>
                    <a:pt x="57159" y="1342"/>
                  </a:lnTo>
                  <a:lnTo>
                    <a:pt x="52066" y="0"/>
                  </a:lnTo>
                  <a:lnTo>
                    <a:pt x="47502" y="3786"/>
                  </a:lnTo>
                  <a:lnTo>
                    <a:pt x="43289" y="10988"/>
                  </a:lnTo>
                  <a:lnTo>
                    <a:pt x="37359" y="54661"/>
                  </a:lnTo>
                  <a:lnTo>
                    <a:pt x="43761" y="115490"/>
                  </a:lnTo>
                  <a:lnTo>
                    <a:pt x="56291" y="169446"/>
                  </a:lnTo>
                  <a:lnTo>
                    <a:pt x="64274" y="191193"/>
                  </a:lnTo>
                  <a:lnTo>
                    <a:pt x="98034" y="235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89720" y="223204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4939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00248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63419" y="2211441"/>
              <a:ext cx="94758" cy="126359"/>
            </a:xfrm>
            <a:custGeom>
              <a:avLst/>
              <a:gdLst/>
              <a:ahLst/>
              <a:cxnLst/>
              <a:rect l="0" t="0" r="0" b="0"/>
              <a:pathLst>
                <a:path w="94758" h="126359">
                  <a:moveTo>
                    <a:pt x="0" y="62714"/>
                  </a:moveTo>
                  <a:lnTo>
                    <a:pt x="5589" y="121331"/>
                  </a:lnTo>
                  <a:lnTo>
                    <a:pt x="6066" y="126358"/>
                  </a:lnTo>
                  <a:lnTo>
                    <a:pt x="5214" y="126201"/>
                  </a:lnTo>
                  <a:lnTo>
                    <a:pt x="3476" y="122586"/>
                  </a:lnTo>
                  <a:lnTo>
                    <a:pt x="4665" y="109211"/>
                  </a:lnTo>
                  <a:lnTo>
                    <a:pt x="9756" y="53499"/>
                  </a:lnTo>
                  <a:lnTo>
                    <a:pt x="10186" y="26643"/>
                  </a:lnTo>
                  <a:lnTo>
                    <a:pt x="13809" y="16440"/>
                  </a:lnTo>
                  <a:lnTo>
                    <a:pt x="27195" y="1983"/>
                  </a:lnTo>
                  <a:lnTo>
                    <a:pt x="34507" y="0"/>
                  </a:lnTo>
                  <a:lnTo>
                    <a:pt x="41722" y="1018"/>
                  </a:lnTo>
                  <a:lnTo>
                    <a:pt x="55978" y="8387"/>
                  </a:lnTo>
                  <a:lnTo>
                    <a:pt x="70113" y="19461"/>
                  </a:lnTo>
                  <a:lnTo>
                    <a:pt x="85635" y="44439"/>
                  </a:lnTo>
                  <a:lnTo>
                    <a:pt x="93555" y="99880"/>
                  </a:lnTo>
                  <a:lnTo>
                    <a:pt x="94757" y="125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379233" y="2212209"/>
              <a:ext cx="145309" cy="279265"/>
            </a:xfrm>
            <a:custGeom>
              <a:avLst/>
              <a:gdLst/>
              <a:ahLst/>
              <a:cxnLst/>
              <a:rect l="0" t="0" r="0" b="0"/>
              <a:pathLst>
                <a:path w="145309" h="279265">
                  <a:moveTo>
                    <a:pt x="31585" y="114589"/>
                  </a:moveTo>
                  <a:lnTo>
                    <a:pt x="55632" y="105013"/>
                  </a:lnTo>
                  <a:lnTo>
                    <a:pt x="69959" y="94345"/>
                  </a:lnTo>
                  <a:lnTo>
                    <a:pt x="85589" y="69596"/>
                  </a:lnTo>
                  <a:lnTo>
                    <a:pt x="97629" y="40036"/>
                  </a:lnTo>
                  <a:lnTo>
                    <a:pt x="97841" y="29792"/>
                  </a:lnTo>
                  <a:lnTo>
                    <a:pt x="91838" y="9051"/>
                  </a:lnTo>
                  <a:lnTo>
                    <a:pt x="85792" y="3286"/>
                  </a:lnTo>
                  <a:lnTo>
                    <a:pt x="78251" y="612"/>
                  </a:lnTo>
                  <a:lnTo>
                    <a:pt x="69715" y="0"/>
                  </a:lnTo>
                  <a:lnTo>
                    <a:pt x="53991" y="5558"/>
                  </a:lnTo>
                  <a:lnTo>
                    <a:pt x="46522" y="10316"/>
                  </a:lnTo>
                  <a:lnTo>
                    <a:pt x="35104" y="24962"/>
                  </a:lnTo>
                  <a:lnTo>
                    <a:pt x="30422" y="33780"/>
                  </a:lnTo>
                  <a:lnTo>
                    <a:pt x="28339" y="56057"/>
                  </a:lnTo>
                  <a:lnTo>
                    <a:pt x="32482" y="79216"/>
                  </a:lnTo>
                  <a:lnTo>
                    <a:pt x="42122" y="97308"/>
                  </a:lnTo>
                  <a:lnTo>
                    <a:pt x="50308" y="101898"/>
                  </a:lnTo>
                  <a:lnTo>
                    <a:pt x="71882" y="103879"/>
                  </a:lnTo>
                  <a:lnTo>
                    <a:pt x="80677" y="100430"/>
                  </a:lnTo>
                  <a:lnTo>
                    <a:pt x="93568" y="87239"/>
                  </a:lnTo>
                  <a:lnTo>
                    <a:pt x="98643" y="85827"/>
                  </a:lnTo>
                  <a:lnTo>
                    <a:pt x="103197" y="88395"/>
                  </a:lnTo>
                  <a:lnTo>
                    <a:pt x="107402" y="93617"/>
                  </a:lnTo>
                  <a:lnTo>
                    <a:pt x="126158" y="148496"/>
                  </a:lnTo>
                  <a:lnTo>
                    <a:pt x="140344" y="202785"/>
                  </a:lnTo>
                  <a:lnTo>
                    <a:pt x="145308" y="244576"/>
                  </a:lnTo>
                  <a:lnTo>
                    <a:pt x="142496" y="255059"/>
                  </a:lnTo>
                  <a:lnTo>
                    <a:pt x="137111" y="263218"/>
                  </a:lnTo>
                  <a:lnTo>
                    <a:pt x="130012" y="269827"/>
                  </a:lnTo>
                  <a:lnTo>
                    <a:pt x="109645" y="277170"/>
                  </a:lnTo>
                  <a:lnTo>
                    <a:pt x="86166" y="279264"/>
                  </a:lnTo>
                  <a:lnTo>
                    <a:pt x="26251" y="268046"/>
                  </a:lnTo>
                  <a:lnTo>
                    <a:pt x="0" y="261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4797" y="2453145"/>
              <a:ext cx="1221307" cy="105281"/>
            </a:xfrm>
            <a:custGeom>
              <a:avLst/>
              <a:gdLst/>
              <a:ahLst/>
              <a:cxnLst/>
              <a:rect l="0" t="0" r="0" b="0"/>
              <a:pathLst>
                <a:path w="1221307" h="105281">
                  <a:moveTo>
                    <a:pt x="1221306" y="10523"/>
                  </a:moveTo>
                  <a:lnTo>
                    <a:pt x="1172043" y="3287"/>
                  </a:lnTo>
                  <a:lnTo>
                    <a:pt x="1121962" y="970"/>
                  </a:lnTo>
                  <a:lnTo>
                    <a:pt x="1071248" y="284"/>
                  </a:lnTo>
                  <a:lnTo>
                    <a:pt x="1011597" y="52"/>
                  </a:lnTo>
                  <a:lnTo>
                    <a:pt x="959519" y="11"/>
                  </a:lnTo>
                  <a:lnTo>
                    <a:pt x="898465" y="0"/>
                  </a:lnTo>
                  <a:lnTo>
                    <a:pt x="846449" y="3116"/>
                  </a:lnTo>
                  <a:lnTo>
                    <a:pt x="798282" y="8328"/>
                  </a:lnTo>
                  <a:lnTo>
                    <a:pt x="746965" y="9873"/>
                  </a:lnTo>
                  <a:lnTo>
                    <a:pt x="697835" y="13450"/>
                  </a:lnTo>
                  <a:lnTo>
                    <a:pt x="650523" y="18799"/>
                  </a:lnTo>
                  <a:lnTo>
                    <a:pt x="599460" y="23504"/>
                  </a:lnTo>
                  <a:lnTo>
                    <a:pt x="544166" y="29187"/>
                  </a:lnTo>
                  <a:lnTo>
                    <a:pt x="486448" y="30871"/>
                  </a:lnTo>
                  <a:lnTo>
                    <a:pt x="432302" y="34489"/>
                  </a:lnTo>
                  <a:lnTo>
                    <a:pt x="379214" y="39851"/>
                  </a:lnTo>
                  <a:lnTo>
                    <a:pt x="323320" y="44559"/>
                  </a:lnTo>
                  <a:lnTo>
                    <a:pt x="265425" y="53363"/>
                  </a:lnTo>
                  <a:lnTo>
                    <a:pt x="214345" y="60261"/>
                  </a:lnTo>
                  <a:lnTo>
                    <a:pt x="166455" y="65424"/>
                  </a:lnTo>
                  <a:lnTo>
                    <a:pt x="115221" y="77483"/>
                  </a:lnTo>
                  <a:lnTo>
                    <a:pt x="59876" y="92754"/>
                  </a:lnTo>
                  <a:lnTo>
                    <a:pt x="0" y="105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32441" y="3011021"/>
            <a:ext cx="860593" cy="350581"/>
            <a:chOff x="532441" y="3011021"/>
            <a:chExt cx="860593" cy="350581"/>
          </a:xfrm>
        </p:grpSpPr>
        <p:sp>
          <p:nvSpPr>
            <p:cNvPr id="87" name="Freeform 86"/>
            <p:cNvSpPr/>
            <p:nvPr/>
          </p:nvSpPr>
          <p:spPr>
            <a:xfrm>
              <a:off x="532441" y="3011021"/>
              <a:ext cx="236140" cy="350581"/>
            </a:xfrm>
            <a:custGeom>
              <a:avLst/>
              <a:gdLst/>
              <a:ahLst/>
              <a:cxnLst/>
              <a:rect l="0" t="0" r="0" b="0"/>
              <a:pathLst>
                <a:path w="236140" h="350581">
                  <a:moveTo>
                    <a:pt x="36097" y="31714"/>
                  </a:moveTo>
                  <a:lnTo>
                    <a:pt x="20456" y="49695"/>
                  </a:lnTo>
                  <a:lnTo>
                    <a:pt x="0" y="99049"/>
                  </a:lnTo>
                  <a:lnTo>
                    <a:pt x="10384" y="42833"/>
                  </a:lnTo>
                  <a:lnTo>
                    <a:pt x="27309" y="13952"/>
                  </a:lnTo>
                  <a:lnTo>
                    <a:pt x="33748" y="5835"/>
                  </a:lnTo>
                  <a:lnTo>
                    <a:pt x="41550" y="1593"/>
                  </a:lnTo>
                  <a:lnTo>
                    <a:pt x="59578" y="0"/>
                  </a:lnTo>
                  <a:lnTo>
                    <a:pt x="76169" y="6311"/>
                  </a:lnTo>
                  <a:lnTo>
                    <a:pt x="83869" y="11269"/>
                  </a:lnTo>
                  <a:lnTo>
                    <a:pt x="95544" y="26137"/>
                  </a:lnTo>
                  <a:lnTo>
                    <a:pt x="112571" y="64278"/>
                  </a:lnTo>
                  <a:lnTo>
                    <a:pt x="122424" y="127524"/>
                  </a:lnTo>
                  <a:lnTo>
                    <a:pt x="129189" y="182831"/>
                  </a:lnTo>
                  <a:lnTo>
                    <a:pt x="129355" y="238816"/>
                  </a:lnTo>
                  <a:lnTo>
                    <a:pt x="119336" y="291815"/>
                  </a:lnTo>
                  <a:lnTo>
                    <a:pt x="111697" y="313431"/>
                  </a:lnTo>
                  <a:lnTo>
                    <a:pt x="100503" y="330837"/>
                  </a:lnTo>
                  <a:lnTo>
                    <a:pt x="84609" y="343252"/>
                  </a:lnTo>
                  <a:lnTo>
                    <a:pt x="75458" y="348201"/>
                  </a:lnTo>
                  <a:lnTo>
                    <a:pt x="52811" y="350580"/>
                  </a:lnTo>
                  <a:lnTo>
                    <a:pt x="40221" y="349576"/>
                  </a:lnTo>
                  <a:lnTo>
                    <a:pt x="30657" y="345398"/>
                  </a:lnTo>
                  <a:lnTo>
                    <a:pt x="16912" y="331397"/>
                  </a:lnTo>
                  <a:lnTo>
                    <a:pt x="13948" y="322749"/>
                  </a:lnTo>
                  <a:lnTo>
                    <a:pt x="13775" y="303783"/>
                  </a:lnTo>
                  <a:lnTo>
                    <a:pt x="23837" y="286774"/>
                  </a:lnTo>
                  <a:lnTo>
                    <a:pt x="31433" y="278963"/>
                  </a:lnTo>
                  <a:lnTo>
                    <a:pt x="52352" y="270284"/>
                  </a:lnTo>
                  <a:lnTo>
                    <a:pt x="76077" y="267597"/>
                  </a:lnTo>
                  <a:lnTo>
                    <a:pt x="98320" y="270302"/>
                  </a:lnTo>
                  <a:lnTo>
                    <a:pt x="141195" y="289976"/>
                  </a:lnTo>
                  <a:lnTo>
                    <a:pt x="194000" y="317686"/>
                  </a:lnTo>
                  <a:lnTo>
                    <a:pt x="203367" y="318288"/>
                  </a:lnTo>
                  <a:lnTo>
                    <a:pt x="236139" y="305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81676" y="3058203"/>
              <a:ext cx="205666" cy="286967"/>
            </a:xfrm>
            <a:custGeom>
              <a:avLst/>
              <a:gdLst/>
              <a:ahLst/>
              <a:cxnLst/>
              <a:rect l="0" t="0" r="0" b="0"/>
              <a:pathLst>
                <a:path w="205666" h="286967">
                  <a:moveTo>
                    <a:pt x="92189" y="5589"/>
                  </a:moveTo>
                  <a:lnTo>
                    <a:pt x="75421" y="0"/>
                  </a:lnTo>
                  <a:lnTo>
                    <a:pt x="68142" y="694"/>
                  </a:lnTo>
                  <a:lnTo>
                    <a:pt x="53815" y="7703"/>
                  </a:lnTo>
                  <a:lnTo>
                    <a:pt x="42769" y="21737"/>
                  </a:lnTo>
                  <a:lnTo>
                    <a:pt x="18772" y="79782"/>
                  </a:lnTo>
                  <a:lnTo>
                    <a:pt x="2149" y="140402"/>
                  </a:lnTo>
                  <a:lnTo>
                    <a:pt x="0" y="180324"/>
                  </a:lnTo>
                  <a:lnTo>
                    <a:pt x="7422" y="214900"/>
                  </a:lnTo>
                  <a:lnTo>
                    <a:pt x="30298" y="254905"/>
                  </a:lnTo>
                  <a:lnTo>
                    <a:pt x="44795" y="269645"/>
                  </a:lnTo>
                  <a:lnTo>
                    <a:pt x="62936" y="280095"/>
                  </a:lnTo>
                  <a:lnTo>
                    <a:pt x="104058" y="286966"/>
                  </a:lnTo>
                  <a:lnTo>
                    <a:pt x="130219" y="282334"/>
                  </a:lnTo>
                  <a:lnTo>
                    <a:pt x="161559" y="266572"/>
                  </a:lnTo>
                  <a:lnTo>
                    <a:pt x="176832" y="252603"/>
                  </a:lnTo>
                  <a:lnTo>
                    <a:pt x="200114" y="204884"/>
                  </a:lnTo>
                  <a:lnTo>
                    <a:pt x="205665" y="168235"/>
                  </a:lnTo>
                  <a:lnTo>
                    <a:pt x="199135" y="115099"/>
                  </a:lnTo>
                  <a:lnTo>
                    <a:pt x="188737" y="81710"/>
                  </a:lnTo>
                  <a:lnTo>
                    <a:pt x="158181" y="41465"/>
                  </a:lnTo>
                  <a:lnTo>
                    <a:pt x="113246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94963" y="32848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24627" y="3042735"/>
              <a:ext cx="168407" cy="289986"/>
            </a:xfrm>
            <a:custGeom>
              <a:avLst/>
              <a:gdLst/>
              <a:ahLst/>
              <a:cxnLst/>
              <a:rect l="0" t="0" r="0" b="0"/>
              <a:pathLst>
                <a:path w="168407" h="289986">
                  <a:moveTo>
                    <a:pt x="70378" y="0"/>
                  </a:moveTo>
                  <a:lnTo>
                    <a:pt x="41697" y="63428"/>
                  </a:lnTo>
                  <a:lnTo>
                    <a:pt x="11742" y="126365"/>
                  </a:lnTo>
                  <a:lnTo>
                    <a:pt x="0" y="171580"/>
                  </a:lnTo>
                  <a:lnTo>
                    <a:pt x="782" y="208376"/>
                  </a:lnTo>
                  <a:lnTo>
                    <a:pt x="11527" y="252251"/>
                  </a:lnTo>
                  <a:lnTo>
                    <a:pt x="24335" y="270429"/>
                  </a:lnTo>
                  <a:lnTo>
                    <a:pt x="32663" y="278552"/>
                  </a:lnTo>
                  <a:lnTo>
                    <a:pt x="54396" y="287578"/>
                  </a:lnTo>
                  <a:lnTo>
                    <a:pt x="66742" y="289985"/>
                  </a:lnTo>
                  <a:lnTo>
                    <a:pt x="89819" y="286420"/>
                  </a:lnTo>
                  <a:lnTo>
                    <a:pt x="110604" y="275867"/>
                  </a:lnTo>
                  <a:lnTo>
                    <a:pt x="150385" y="236110"/>
                  </a:lnTo>
                  <a:lnTo>
                    <a:pt x="166353" y="208779"/>
                  </a:lnTo>
                  <a:lnTo>
                    <a:pt x="168406" y="188717"/>
                  </a:lnTo>
                  <a:lnTo>
                    <a:pt x="167315" y="178454"/>
                  </a:lnTo>
                  <a:lnTo>
                    <a:pt x="163079" y="170442"/>
                  </a:lnTo>
                  <a:lnTo>
                    <a:pt x="149013" y="158421"/>
                  </a:lnTo>
                  <a:lnTo>
                    <a:pt x="140349" y="157086"/>
                  </a:lnTo>
                  <a:lnTo>
                    <a:pt x="121363" y="161843"/>
                  </a:lnTo>
                  <a:lnTo>
                    <a:pt x="90154" y="182791"/>
                  </a:lnTo>
                  <a:lnTo>
                    <a:pt x="7037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26383" y="3632331"/>
            <a:ext cx="1295006" cy="663296"/>
            <a:chOff x="326383" y="3632331"/>
            <a:chExt cx="1295006" cy="663296"/>
          </a:xfrm>
        </p:grpSpPr>
        <p:sp>
          <p:nvSpPr>
            <p:cNvPr id="92" name="Freeform 91"/>
            <p:cNvSpPr/>
            <p:nvPr/>
          </p:nvSpPr>
          <p:spPr>
            <a:xfrm>
              <a:off x="357968" y="386395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6" y="8333"/>
                  </a:lnTo>
                  <a:lnTo>
                    <a:pt x="1794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1709" y="3716559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2196" y="54145"/>
                  </a:lnTo>
                  <a:lnTo>
                    <a:pt x="434" y="109091"/>
                  </a:lnTo>
                  <a:lnTo>
                    <a:pt x="7322" y="172241"/>
                  </a:lnTo>
                  <a:lnTo>
                    <a:pt x="9895" y="234108"/>
                  </a:lnTo>
                  <a:lnTo>
                    <a:pt x="4815" y="29112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0315" y="3737616"/>
              <a:ext cx="226145" cy="301088"/>
            </a:xfrm>
            <a:custGeom>
              <a:avLst/>
              <a:gdLst/>
              <a:ahLst/>
              <a:cxnLst/>
              <a:rect l="0" t="0" r="0" b="0"/>
              <a:pathLst>
                <a:path w="226145" h="301088">
                  <a:moveTo>
                    <a:pt x="81436" y="0"/>
                  </a:moveTo>
                  <a:lnTo>
                    <a:pt x="63455" y="24047"/>
                  </a:lnTo>
                  <a:lnTo>
                    <a:pt x="22873" y="65182"/>
                  </a:lnTo>
                  <a:lnTo>
                    <a:pt x="6632" y="95353"/>
                  </a:lnTo>
                  <a:lnTo>
                    <a:pt x="0" y="132108"/>
                  </a:lnTo>
                  <a:lnTo>
                    <a:pt x="6165" y="192515"/>
                  </a:lnTo>
                  <a:lnTo>
                    <a:pt x="16499" y="228227"/>
                  </a:lnTo>
                  <a:lnTo>
                    <a:pt x="47033" y="269322"/>
                  </a:lnTo>
                  <a:lnTo>
                    <a:pt x="73192" y="291019"/>
                  </a:lnTo>
                  <a:lnTo>
                    <a:pt x="96099" y="298968"/>
                  </a:lnTo>
                  <a:lnTo>
                    <a:pt x="108759" y="301087"/>
                  </a:lnTo>
                  <a:lnTo>
                    <a:pt x="132184" y="297203"/>
                  </a:lnTo>
                  <a:lnTo>
                    <a:pt x="161983" y="281863"/>
                  </a:lnTo>
                  <a:lnTo>
                    <a:pt x="178066" y="266822"/>
                  </a:lnTo>
                  <a:lnTo>
                    <a:pt x="208992" y="211277"/>
                  </a:lnTo>
                  <a:lnTo>
                    <a:pt x="223702" y="167426"/>
                  </a:lnTo>
                  <a:lnTo>
                    <a:pt x="226144" y="129677"/>
                  </a:lnTo>
                  <a:lnTo>
                    <a:pt x="213980" y="74139"/>
                  </a:lnTo>
                  <a:lnTo>
                    <a:pt x="198437" y="47833"/>
                  </a:lnTo>
                  <a:lnTo>
                    <a:pt x="179014" y="25222"/>
                  </a:lnTo>
                  <a:lnTo>
                    <a:pt x="152852" y="9293"/>
                  </a:lnTo>
                  <a:lnTo>
                    <a:pt x="1235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105492" y="3916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84476" y="3632331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66681"/>
                  </a:lnTo>
                  <a:lnTo>
                    <a:pt x="0" y="227074"/>
                  </a:lnTo>
                  <a:lnTo>
                    <a:pt x="0" y="28406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6383" y="4200870"/>
              <a:ext cx="1295006" cy="94757"/>
            </a:xfrm>
            <a:custGeom>
              <a:avLst/>
              <a:gdLst/>
              <a:ahLst/>
              <a:cxnLst/>
              <a:rect l="0" t="0" r="0" b="0"/>
              <a:pathLst>
                <a:path w="1295006" h="94757">
                  <a:moveTo>
                    <a:pt x="1295005" y="0"/>
                  </a:moveTo>
                  <a:lnTo>
                    <a:pt x="1245742" y="0"/>
                  </a:lnTo>
                  <a:lnTo>
                    <a:pt x="1194491" y="0"/>
                  </a:lnTo>
                  <a:lnTo>
                    <a:pt x="1137711" y="0"/>
                  </a:lnTo>
                  <a:lnTo>
                    <a:pt x="1086703" y="0"/>
                  </a:lnTo>
                  <a:lnTo>
                    <a:pt x="1024796" y="0"/>
                  </a:lnTo>
                  <a:lnTo>
                    <a:pt x="974087" y="0"/>
                  </a:lnTo>
                  <a:lnTo>
                    <a:pt x="923708" y="0"/>
                  </a:lnTo>
                  <a:lnTo>
                    <a:pt x="861051" y="0"/>
                  </a:lnTo>
                  <a:lnTo>
                    <a:pt x="810017" y="3120"/>
                  </a:lnTo>
                  <a:lnTo>
                    <a:pt x="757851" y="8333"/>
                  </a:lnTo>
                  <a:lnTo>
                    <a:pt x="702230" y="9878"/>
                  </a:lnTo>
                  <a:lnTo>
                    <a:pt x="644416" y="10336"/>
                  </a:lnTo>
                  <a:lnTo>
                    <a:pt x="590241" y="13591"/>
                  </a:lnTo>
                  <a:lnTo>
                    <a:pt x="534025" y="18845"/>
                  </a:lnTo>
                  <a:lnTo>
                    <a:pt x="476034" y="20402"/>
                  </a:lnTo>
                  <a:lnTo>
                    <a:pt x="418688" y="23982"/>
                  </a:lnTo>
                  <a:lnTo>
                    <a:pt x="357242" y="32452"/>
                  </a:lnTo>
                  <a:lnTo>
                    <a:pt x="297702" y="39251"/>
                  </a:lnTo>
                  <a:lnTo>
                    <a:pt x="239896" y="44385"/>
                  </a:lnTo>
                  <a:lnTo>
                    <a:pt x="181435" y="53316"/>
                  </a:lnTo>
                  <a:lnTo>
                    <a:pt x="123948" y="66490"/>
                  </a:lnTo>
                  <a:lnTo>
                    <a:pt x="62462" y="8209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991119" y="1979357"/>
            <a:ext cx="1094353" cy="652768"/>
            <a:chOff x="4991119" y="1979357"/>
            <a:chExt cx="1094353" cy="652768"/>
          </a:xfrm>
        </p:grpSpPr>
        <p:sp>
          <p:nvSpPr>
            <p:cNvPr id="99" name="Freeform 98"/>
            <p:cNvSpPr/>
            <p:nvPr/>
          </p:nvSpPr>
          <p:spPr>
            <a:xfrm>
              <a:off x="4991119" y="1979357"/>
              <a:ext cx="241545" cy="504319"/>
            </a:xfrm>
            <a:custGeom>
              <a:avLst/>
              <a:gdLst/>
              <a:ahLst/>
              <a:cxnLst/>
              <a:rect l="0" t="0" r="0" b="0"/>
              <a:pathLst>
                <a:path w="241545" h="504319">
                  <a:moveTo>
                    <a:pt x="52031" y="136870"/>
                  </a:moveTo>
                  <a:lnTo>
                    <a:pt x="43698" y="174348"/>
                  </a:lnTo>
                  <a:lnTo>
                    <a:pt x="41936" y="231361"/>
                  </a:lnTo>
                  <a:lnTo>
                    <a:pt x="41588" y="290543"/>
                  </a:lnTo>
                  <a:lnTo>
                    <a:pt x="38400" y="344174"/>
                  </a:lnTo>
                  <a:lnTo>
                    <a:pt x="23547" y="406888"/>
                  </a:lnTo>
                  <a:lnTo>
                    <a:pt x="6354" y="462764"/>
                  </a:lnTo>
                  <a:lnTo>
                    <a:pt x="764" y="504318"/>
                  </a:lnTo>
                  <a:lnTo>
                    <a:pt x="0" y="496322"/>
                  </a:lnTo>
                  <a:lnTo>
                    <a:pt x="7802" y="445295"/>
                  </a:lnTo>
                  <a:lnTo>
                    <a:pt x="9290" y="397881"/>
                  </a:lnTo>
                  <a:lnTo>
                    <a:pt x="9731" y="346788"/>
                  </a:lnTo>
                  <a:lnTo>
                    <a:pt x="12982" y="297724"/>
                  </a:lnTo>
                  <a:lnTo>
                    <a:pt x="18234" y="250432"/>
                  </a:lnTo>
                  <a:lnTo>
                    <a:pt x="25598" y="193228"/>
                  </a:lnTo>
                  <a:lnTo>
                    <a:pt x="44838" y="137360"/>
                  </a:lnTo>
                  <a:lnTo>
                    <a:pt x="70237" y="100442"/>
                  </a:lnTo>
                  <a:lnTo>
                    <a:pt x="106190" y="71790"/>
                  </a:lnTo>
                  <a:lnTo>
                    <a:pt x="169148" y="37667"/>
                  </a:lnTo>
                  <a:lnTo>
                    <a:pt x="215198" y="13463"/>
                  </a:lnTo>
                  <a:lnTo>
                    <a:pt x="2415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11565" y="2232041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82995" y="17958"/>
                  </a:lnTo>
                  <a:lnTo>
                    <a:pt x="23288" y="386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90549" y="24215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74944" y="2116227"/>
              <a:ext cx="141990" cy="325754"/>
            </a:xfrm>
            <a:custGeom>
              <a:avLst/>
              <a:gdLst/>
              <a:ahLst/>
              <a:cxnLst/>
              <a:rect l="0" t="0" r="0" b="0"/>
              <a:pathLst>
                <a:path w="141990" h="325754">
                  <a:moveTo>
                    <a:pt x="26175" y="0"/>
                  </a:moveTo>
                  <a:lnTo>
                    <a:pt x="26175" y="54145"/>
                  </a:lnTo>
                  <a:lnTo>
                    <a:pt x="20586" y="114681"/>
                  </a:lnTo>
                  <a:lnTo>
                    <a:pt x="17110" y="171240"/>
                  </a:lnTo>
                  <a:lnTo>
                    <a:pt x="10491" y="226863"/>
                  </a:lnTo>
                  <a:lnTo>
                    <a:pt x="5009" y="288485"/>
                  </a:lnTo>
                  <a:lnTo>
                    <a:pt x="0" y="313049"/>
                  </a:lnTo>
                  <a:lnTo>
                    <a:pt x="1706" y="319834"/>
                  </a:lnTo>
                  <a:lnTo>
                    <a:pt x="6353" y="323187"/>
                  </a:lnTo>
                  <a:lnTo>
                    <a:pt x="44616" y="325753"/>
                  </a:lnTo>
                  <a:lnTo>
                    <a:pt x="102649" y="317968"/>
                  </a:lnTo>
                  <a:lnTo>
                    <a:pt x="14198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90590" y="2274155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422176" y="2105699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62914" y="17958"/>
                  </a:lnTo>
                  <a:lnTo>
                    <a:pt x="32679" y="293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01160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64069" y="2137285"/>
              <a:ext cx="184533" cy="278104"/>
            </a:xfrm>
            <a:custGeom>
              <a:avLst/>
              <a:gdLst/>
              <a:ahLst/>
              <a:cxnLst/>
              <a:rect l="0" t="0" r="0" b="0"/>
              <a:pathLst>
                <a:path w="184533" h="278104">
                  <a:moveTo>
                    <a:pt x="26604" y="0"/>
                  </a:moveTo>
                  <a:lnTo>
                    <a:pt x="19369" y="27556"/>
                  </a:lnTo>
                  <a:lnTo>
                    <a:pt x="13607" y="83778"/>
                  </a:lnTo>
                  <a:lnTo>
                    <a:pt x="7139" y="140291"/>
                  </a:lnTo>
                  <a:lnTo>
                    <a:pt x="5862" y="196514"/>
                  </a:lnTo>
                  <a:lnTo>
                    <a:pt x="2490" y="249560"/>
                  </a:lnTo>
                  <a:lnTo>
                    <a:pt x="0" y="261130"/>
                  </a:lnTo>
                  <a:lnTo>
                    <a:pt x="3018" y="268843"/>
                  </a:lnTo>
                  <a:lnTo>
                    <a:pt x="9711" y="273985"/>
                  </a:lnTo>
                  <a:lnTo>
                    <a:pt x="18852" y="277413"/>
                  </a:lnTo>
                  <a:lnTo>
                    <a:pt x="38366" y="278103"/>
                  </a:lnTo>
                  <a:lnTo>
                    <a:pt x="91107" y="265909"/>
                  </a:lnTo>
                  <a:lnTo>
                    <a:pt x="143374" y="255643"/>
                  </a:lnTo>
                  <a:lnTo>
                    <a:pt x="18453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11730" y="2263626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56932" y="111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780145" y="2110638"/>
              <a:ext cx="147400" cy="26648"/>
            </a:xfrm>
            <a:custGeom>
              <a:avLst/>
              <a:gdLst/>
              <a:ahLst/>
              <a:cxnLst/>
              <a:rect l="0" t="0" r="0" b="0"/>
              <a:pathLst>
                <a:path w="147400" h="26648">
                  <a:moveTo>
                    <a:pt x="147399" y="5589"/>
                  </a:moveTo>
                  <a:lnTo>
                    <a:pt x="130631" y="0"/>
                  </a:lnTo>
                  <a:lnTo>
                    <a:pt x="113041" y="376"/>
                  </a:lnTo>
                  <a:lnTo>
                    <a:pt x="54400" y="13309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043357" y="23899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11565" y="2537507"/>
              <a:ext cx="1073907" cy="94618"/>
            </a:xfrm>
            <a:custGeom>
              <a:avLst/>
              <a:gdLst/>
              <a:ahLst/>
              <a:cxnLst/>
              <a:rect l="0" t="0" r="0" b="0"/>
              <a:pathLst>
                <a:path w="1073907" h="94618">
                  <a:moveTo>
                    <a:pt x="1073906" y="20918"/>
                  </a:moveTo>
                  <a:lnTo>
                    <a:pt x="1019762" y="17798"/>
                  </a:lnTo>
                  <a:lnTo>
                    <a:pt x="959226" y="11852"/>
                  </a:lnTo>
                  <a:lnTo>
                    <a:pt x="908256" y="5233"/>
                  </a:lnTo>
                  <a:lnTo>
                    <a:pt x="850519" y="1452"/>
                  </a:lnTo>
                  <a:lnTo>
                    <a:pt x="806557" y="568"/>
                  </a:lnTo>
                  <a:lnTo>
                    <a:pt x="759723" y="175"/>
                  </a:lnTo>
                  <a:lnTo>
                    <a:pt x="711611" y="0"/>
                  </a:lnTo>
                  <a:lnTo>
                    <a:pt x="660843" y="5491"/>
                  </a:lnTo>
                  <a:lnTo>
                    <a:pt x="600333" y="9422"/>
                  </a:lnTo>
                  <a:lnTo>
                    <a:pt x="541044" y="11272"/>
                  </a:lnTo>
                  <a:lnTo>
                    <a:pt x="484079" y="18666"/>
                  </a:lnTo>
                  <a:lnTo>
                    <a:pt x="428113" y="26062"/>
                  </a:lnTo>
                  <a:lnTo>
                    <a:pt x="368488" y="38788"/>
                  </a:lnTo>
                  <a:lnTo>
                    <a:pt x="308183" y="49089"/>
                  </a:lnTo>
                  <a:lnTo>
                    <a:pt x="259119" y="58381"/>
                  </a:lnTo>
                  <a:lnTo>
                    <a:pt x="200619" y="65232"/>
                  </a:lnTo>
                  <a:lnTo>
                    <a:pt x="148740" y="71092"/>
                  </a:lnTo>
                  <a:lnTo>
                    <a:pt x="90864" y="75948"/>
                  </a:lnTo>
                  <a:lnTo>
                    <a:pt x="29386" y="88070"/>
                  </a:lnTo>
                  <a:lnTo>
                    <a:pt x="0" y="94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280583" y="3084352"/>
            <a:ext cx="812524" cy="435232"/>
            <a:chOff x="5280583" y="3084352"/>
            <a:chExt cx="812524" cy="435232"/>
          </a:xfrm>
        </p:grpSpPr>
        <p:sp>
          <p:nvSpPr>
            <p:cNvPr id="112" name="Freeform 111"/>
            <p:cNvSpPr/>
            <p:nvPr/>
          </p:nvSpPr>
          <p:spPr>
            <a:xfrm>
              <a:off x="5280583" y="3084352"/>
              <a:ext cx="236351" cy="435232"/>
            </a:xfrm>
            <a:custGeom>
              <a:avLst/>
              <a:gdLst/>
              <a:ahLst/>
              <a:cxnLst/>
              <a:rect l="0" t="0" r="0" b="0"/>
              <a:pathLst>
                <a:path w="236351" h="435232">
                  <a:moveTo>
                    <a:pt x="57365" y="11026"/>
                  </a:moveTo>
                  <a:lnTo>
                    <a:pt x="39407" y="64901"/>
                  </a:lnTo>
                  <a:lnTo>
                    <a:pt x="16626" y="116473"/>
                  </a:lnTo>
                  <a:lnTo>
                    <a:pt x="11489" y="119928"/>
                  </a:lnTo>
                  <a:lnTo>
                    <a:pt x="6894" y="118723"/>
                  </a:lnTo>
                  <a:lnTo>
                    <a:pt x="2660" y="114409"/>
                  </a:lnTo>
                  <a:lnTo>
                    <a:pt x="1008" y="108024"/>
                  </a:lnTo>
                  <a:lnTo>
                    <a:pt x="9591" y="56988"/>
                  </a:lnTo>
                  <a:lnTo>
                    <a:pt x="24752" y="28284"/>
                  </a:lnTo>
                  <a:lnTo>
                    <a:pt x="49652" y="4961"/>
                  </a:lnTo>
                  <a:lnTo>
                    <a:pt x="60411" y="1133"/>
                  </a:lnTo>
                  <a:lnTo>
                    <a:pt x="84845" y="0"/>
                  </a:lnTo>
                  <a:lnTo>
                    <a:pt x="105063" y="6515"/>
                  </a:lnTo>
                  <a:lnTo>
                    <a:pt x="113730" y="11528"/>
                  </a:lnTo>
                  <a:lnTo>
                    <a:pt x="137107" y="40940"/>
                  </a:lnTo>
                  <a:lnTo>
                    <a:pt x="147672" y="90469"/>
                  </a:lnTo>
                  <a:lnTo>
                    <a:pt x="151243" y="153277"/>
                  </a:lnTo>
                  <a:lnTo>
                    <a:pt x="148828" y="213863"/>
                  </a:lnTo>
                  <a:lnTo>
                    <a:pt x="137433" y="276221"/>
                  </a:lnTo>
                  <a:lnTo>
                    <a:pt x="116681" y="332428"/>
                  </a:lnTo>
                  <a:lnTo>
                    <a:pt x="90797" y="389396"/>
                  </a:lnTo>
                  <a:lnTo>
                    <a:pt x="70910" y="415854"/>
                  </a:lnTo>
                  <a:lnTo>
                    <a:pt x="44610" y="432922"/>
                  </a:lnTo>
                  <a:lnTo>
                    <a:pt x="24790" y="435231"/>
                  </a:lnTo>
                  <a:lnTo>
                    <a:pt x="14591" y="434209"/>
                  </a:lnTo>
                  <a:lnTo>
                    <a:pt x="7792" y="428849"/>
                  </a:lnTo>
                  <a:lnTo>
                    <a:pt x="238" y="410414"/>
                  </a:lnTo>
                  <a:lnTo>
                    <a:pt x="0" y="389743"/>
                  </a:lnTo>
                  <a:lnTo>
                    <a:pt x="4963" y="370027"/>
                  </a:lnTo>
                  <a:lnTo>
                    <a:pt x="14968" y="353466"/>
                  </a:lnTo>
                  <a:lnTo>
                    <a:pt x="30333" y="341426"/>
                  </a:lnTo>
                  <a:lnTo>
                    <a:pt x="50030" y="333345"/>
                  </a:lnTo>
                  <a:lnTo>
                    <a:pt x="74382" y="329754"/>
                  </a:lnTo>
                  <a:lnTo>
                    <a:pt x="97683" y="334397"/>
                  </a:lnTo>
                  <a:lnTo>
                    <a:pt x="153055" y="353390"/>
                  </a:lnTo>
                  <a:lnTo>
                    <a:pt x="190872" y="355793"/>
                  </a:lnTo>
                  <a:lnTo>
                    <a:pt x="236350" y="347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498850" y="3184545"/>
              <a:ext cx="237357" cy="302525"/>
            </a:xfrm>
            <a:custGeom>
              <a:avLst/>
              <a:gdLst/>
              <a:ahLst/>
              <a:cxnLst/>
              <a:rect l="0" t="0" r="0" b="0"/>
              <a:pathLst>
                <a:path w="237357" h="302525">
                  <a:moveTo>
                    <a:pt x="133896" y="5589"/>
                  </a:moveTo>
                  <a:lnTo>
                    <a:pt x="117128" y="0"/>
                  </a:lnTo>
                  <a:lnTo>
                    <a:pt x="99538" y="3495"/>
                  </a:lnTo>
                  <a:lnTo>
                    <a:pt x="73023" y="18617"/>
                  </a:lnTo>
                  <a:lnTo>
                    <a:pt x="50349" y="41035"/>
                  </a:lnTo>
                  <a:lnTo>
                    <a:pt x="10733" y="100685"/>
                  </a:lnTo>
                  <a:lnTo>
                    <a:pt x="3118" y="122723"/>
                  </a:lnTo>
                  <a:lnTo>
                    <a:pt x="0" y="161438"/>
                  </a:lnTo>
                  <a:lnTo>
                    <a:pt x="7136" y="202545"/>
                  </a:lnTo>
                  <a:lnTo>
                    <a:pt x="23548" y="242021"/>
                  </a:lnTo>
                  <a:lnTo>
                    <a:pt x="56944" y="285133"/>
                  </a:lnTo>
                  <a:lnTo>
                    <a:pt x="88999" y="301457"/>
                  </a:lnTo>
                  <a:lnTo>
                    <a:pt x="133721" y="302524"/>
                  </a:lnTo>
                  <a:lnTo>
                    <a:pt x="157605" y="295098"/>
                  </a:lnTo>
                  <a:lnTo>
                    <a:pt x="192001" y="271266"/>
                  </a:lnTo>
                  <a:lnTo>
                    <a:pt x="220156" y="235624"/>
                  </a:lnTo>
                  <a:lnTo>
                    <a:pt x="229946" y="215452"/>
                  </a:lnTo>
                  <a:lnTo>
                    <a:pt x="237356" y="158264"/>
                  </a:lnTo>
                  <a:lnTo>
                    <a:pt x="236301" y="116077"/>
                  </a:lnTo>
                  <a:lnTo>
                    <a:pt x="227762" y="92130"/>
                  </a:lnTo>
                  <a:lnTo>
                    <a:pt x="204212" y="58917"/>
                  </a:lnTo>
                  <a:lnTo>
                    <a:pt x="175007" y="38028"/>
                  </a:lnTo>
                  <a:lnTo>
                    <a:pt x="123367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822259" y="34849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919266" y="3105906"/>
              <a:ext cx="173841" cy="373930"/>
            </a:xfrm>
            <a:custGeom>
              <a:avLst/>
              <a:gdLst/>
              <a:ahLst/>
              <a:cxnLst/>
              <a:rect l="0" t="0" r="0" b="0"/>
              <a:pathLst>
                <a:path w="173841" h="373930">
                  <a:moveTo>
                    <a:pt x="113563" y="0"/>
                  </a:moveTo>
                  <a:lnTo>
                    <a:pt x="78816" y="61111"/>
                  </a:lnTo>
                  <a:lnTo>
                    <a:pt x="52329" y="115543"/>
                  </a:lnTo>
                  <a:lnTo>
                    <a:pt x="26685" y="167450"/>
                  </a:lnTo>
                  <a:lnTo>
                    <a:pt x="9141" y="229695"/>
                  </a:lnTo>
                  <a:lnTo>
                    <a:pt x="0" y="292987"/>
                  </a:lnTo>
                  <a:lnTo>
                    <a:pt x="4006" y="333256"/>
                  </a:lnTo>
                  <a:lnTo>
                    <a:pt x="12618" y="353225"/>
                  </a:lnTo>
                  <a:lnTo>
                    <a:pt x="18190" y="361825"/>
                  </a:lnTo>
                  <a:lnTo>
                    <a:pt x="27754" y="367559"/>
                  </a:lnTo>
                  <a:lnTo>
                    <a:pt x="53979" y="373929"/>
                  </a:lnTo>
                  <a:lnTo>
                    <a:pt x="78892" y="370522"/>
                  </a:lnTo>
                  <a:lnTo>
                    <a:pt x="123482" y="349271"/>
                  </a:lnTo>
                  <a:lnTo>
                    <a:pt x="149907" y="329396"/>
                  </a:lnTo>
                  <a:lnTo>
                    <a:pt x="166966" y="303100"/>
                  </a:lnTo>
                  <a:lnTo>
                    <a:pt x="173840" y="267492"/>
                  </a:lnTo>
                  <a:lnTo>
                    <a:pt x="169209" y="247177"/>
                  </a:lnTo>
                  <a:lnTo>
                    <a:pt x="164698" y="238485"/>
                  </a:lnTo>
                  <a:lnTo>
                    <a:pt x="157011" y="232689"/>
                  </a:lnTo>
                  <a:lnTo>
                    <a:pt x="135993" y="226250"/>
                  </a:lnTo>
                  <a:lnTo>
                    <a:pt x="103441" y="228214"/>
                  </a:lnTo>
                  <a:lnTo>
                    <a:pt x="63340" y="246594"/>
                  </a:lnTo>
                  <a:lnTo>
                    <a:pt x="3986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5053679" y="3937658"/>
            <a:ext cx="1042322" cy="547483"/>
            <a:chOff x="5053679" y="3937658"/>
            <a:chExt cx="1042322" cy="547483"/>
          </a:xfrm>
        </p:grpSpPr>
        <p:sp>
          <p:nvSpPr>
            <p:cNvPr id="117" name="Freeform 116"/>
            <p:cNvSpPr/>
            <p:nvPr/>
          </p:nvSpPr>
          <p:spPr>
            <a:xfrm>
              <a:off x="5053679" y="412717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19"/>
                  </a:lnTo>
                  <a:lnTo>
                    <a:pt x="1671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316891" y="3948186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3252" y="48931"/>
                  </a:lnTo>
                  <a:lnTo>
                    <a:pt x="15901" y="102472"/>
                  </a:lnTo>
                  <a:lnTo>
                    <a:pt x="11589" y="163655"/>
                  </a:lnTo>
                  <a:lnTo>
                    <a:pt x="10843" y="214737"/>
                  </a:lnTo>
                  <a:lnTo>
                    <a:pt x="10622" y="265747"/>
                  </a:lnTo>
                  <a:lnTo>
                    <a:pt x="7427" y="32237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424854" y="3937658"/>
              <a:ext cx="206085" cy="360386"/>
            </a:xfrm>
            <a:custGeom>
              <a:avLst/>
              <a:gdLst/>
              <a:ahLst/>
              <a:cxnLst/>
              <a:rect l="0" t="0" r="0" b="0"/>
              <a:pathLst>
                <a:path w="206085" h="360386">
                  <a:moveTo>
                    <a:pt x="113135" y="0"/>
                  </a:moveTo>
                  <a:lnTo>
                    <a:pt x="89089" y="17981"/>
                  </a:lnTo>
                  <a:lnTo>
                    <a:pt x="53542" y="69741"/>
                  </a:lnTo>
                  <a:lnTo>
                    <a:pt x="21507" y="132059"/>
                  </a:lnTo>
                  <a:lnTo>
                    <a:pt x="4959" y="192072"/>
                  </a:lnTo>
                  <a:lnTo>
                    <a:pt x="0" y="247817"/>
                  </a:lnTo>
                  <a:lnTo>
                    <a:pt x="12174" y="304685"/>
                  </a:lnTo>
                  <a:lnTo>
                    <a:pt x="27719" y="336722"/>
                  </a:lnTo>
                  <a:lnTo>
                    <a:pt x="43587" y="351645"/>
                  </a:lnTo>
                  <a:lnTo>
                    <a:pt x="52732" y="357262"/>
                  </a:lnTo>
                  <a:lnTo>
                    <a:pt x="72251" y="360385"/>
                  </a:lnTo>
                  <a:lnTo>
                    <a:pt x="92625" y="356703"/>
                  </a:lnTo>
                  <a:lnTo>
                    <a:pt x="122656" y="341476"/>
                  </a:lnTo>
                  <a:lnTo>
                    <a:pt x="146892" y="320977"/>
                  </a:lnTo>
                  <a:lnTo>
                    <a:pt x="183149" y="273029"/>
                  </a:lnTo>
                  <a:lnTo>
                    <a:pt x="198741" y="236355"/>
                  </a:lnTo>
                  <a:lnTo>
                    <a:pt x="206084" y="174806"/>
                  </a:lnTo>
                  <a:lnTo>
                    <a:pt x="204415" y="116374"/>
                  </a:lnTo>
                  <a:lnTo>
                    <a:pt x="198158" y="90326"/>
                  </a:lnTo>
                  <a:lnTo>
                    <a:pt x="187578" y="70950"/>
                  </a:lnTo>
                  <a:lnTo>
                    <a:pt x="178197" y="60779"/>
                  </a:lnTo>
                  <a:lnTo>
                    <a:pt x="165778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780145" y="421139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74901" y="3948186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3252" y="37478"/>
                  </a:lnTo>
                  <a:lnTo>
                    <a:pt x="21491" y="94491"/>
                  </a:lnTo>
                  <a:lnTo>
                    <a:pt x="21186" y="144851"/>
                  </a:lnTo>
                  <a:lnTo>
                    <a:pt x="12677" y="207034"/>
                  </a:lnTo>
                  <a:lnTo>
                    <a:pt x="4276" y="25605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53679" y="4464083"/>
              <a:ext cx="1042322" cy="21058"/>
            </a:xfrm>
            <a:custGeom>
              <a:avLst/>
              <a:gdLst/>
              <a:ahLst/>
              <a:cxnLst/>
              <a:rect l="0" t="0" r="0" b="0"/>
              <a:pathLst>
                <a:path w="1042322" h="21058">
                  <a:moveTo>
                    <a:pt x="1042321" y="21057"/>
                  </a:moveTo>
                  <a:lnTo>
                    <a:pt x="1004843" y="12723"/>
                  </a:lnTo>
                  <a:lnTo>
                    <a:pt x="947830" y="10962"/>
                  </a:lnTo>
                  <a:lnTo>
                    <a:pt x="897470" y="10657"/>
                  </a:lnTo>
                  <a:lnTo>
                    <a:pt x="839915" y="10566"/>
                  </a:lnTo>
                  <a:lnTo>
                    <a:pt x="789586" y="10539"/>
                  </a:lnTo>
                  <a:lnTo>
                    <a:pt x="728271" y="10532"/>
                  </a:lnTo>
                  <a:lnTo>
                    <a:pt x="675008" y="4940"/>
                  </a:lnTo>
                  <a:lnTo>
                    <a:pt x="615089" y="7041"/>
                  </a:lnTo>
                  <a:lnTo>
                    <a:pt x="555073" y="1737"/>
                  </a:lnTo>
                  <a:lnTo>
                    <a:pt x="492829" y="343"/>
                  </a:lnTo>
                  <a:lnTo>
                    <a:pt x="434304" y="67"/>
                  </a:lnTo>
                  <a:lnTo>
                    <a:pt x="385916" y="20"/>
                  </a:lnTo>
                  <a:lnTo>
                    <a:pt x="327051" y="4"/>
                  </a:lnTo>
                  <a:lnTo>
                    <a:pt x="264774" y="1"/>
                  </a:lnTo>
                  <a:lnTo>
                    <a:pt x="203383" y="0"/>
                  </a:lnTo>
                  <a:lnTo>
                    <a:pt x="154498" y="1170"/>
                  </a:lnTo>
                  <a:lnTo>
                    <a:pt x="95465" y="8333"/>
                  </a:lnTo>
                  <a:lnTo>
                    <a:pt x="33155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1726673" y="3007256"/>
            <a:ext cx="463908" cy="288164"/>
          </a:xfrm>
          <a:custGeom>
            <a:avLst/>
            <a:gdLst/>
            <a:ahLst/>
            <a:cxnLst/>
            <a:rect l="0" t="0" r="0" b="0"/>
            <a:pathLst>
              <a:path w="463908" h="288164">
                <a:moveTo>
                  <a:pt x="0" y="140764"/>
                </a:moveTo>
                <a:lnTo>
                  <a:pt x="58617" y="140764"/>
                </a:lnTo>
                <a:lnTo>
                  <a:pt x="113961" y="140764"/>
                </a:lnTo>
                <a:lnTo>
                  <a:pt x="162968" y="140764"/>
                </a:lnTo>
                <a:lnTo>
                  <a:pt x="214533" y="140764"/>
                </a:lnTo>
                <a:lnTo>
                  <a:pt x="266857" y="140764"/>
                </a:lnTo>
                <a:lnTo>
                  <a:pt x="317065" y="141934"/>
                </a:lnTo>
                <a:lnTo>
                  <a:pt x="369776" y="149098"/>
                </a:lnTo>
                <a:lnTo>
                  <a:pt x="424902" y="150859"/>
                </a:lnTo>
                <a:lnTo>
                  <a:pt x="431837" y="147494"/>
                </a:lnTo>
                <a:lnTo>
                  <a:pt x="434121" y="141741"/>
                </a:lnTo>
                <a:lnTo>
                  <a:pt x="430419" y="125991"/>
                </a:lnTo>
                <a:lnTo>
                  <a:pt x="420974" y="107292"/>
                </a:lnTo>
                <a:lnTo>
                  <a:pt x="365749" y="52157"/>
                </a:lnTo>
                <a:lnTo>
                  <a:pt x="327620" y="0"/>
                </a:lnTo>
                <a:lnTo>
                  <a:pt x="365721" y="57617"/>
                </a:lnTo>
                <a:lnTo>
                  <a:pt x="394379" y="90458"/>
                </a:lnTo>
                <a:lnTo>
                  <a:pt x="452084" y="140696"/>
                </a:lnTo>
                <a:lnTo>
                  <a:pt x="459317" y="147738"/>
                </a:lnTo>
                <a:lnTo>
                  <a:pt x="462969" y="155942"/>
                </a:lnTo>
                <a:lnTo>
                  <a:pt x="463907" y="174416"/>
                </a:lnTo>
                <a:lnTo>
                  <a:pt x="460180" y="181916"/>
                </a:lnTo>
                <a:lnTo>
                  <a:pt x="419349" y="211983"/>
                </a:lnTo>
                <a:lnTo>
                  <a:pt x="363048" y="246184"/>
                </a:lnTo>
                <a:lnTo>
                  <a:pt x="315855" y="28816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2599289" y="2958507"/>
            <a:ext cx="359219" cy="400084"/>
            <a:chOff x="2599289" y="2958507"/>
            <a:chExt cx="359219" cy="400084"/>
          </a:xfrm>
        </p:grpSpPr>
        <p:sp>
          <p:nvSpPr>
            <p:cNvPr id="125" name="Freeform 124"/>
            <p:cNvSpPr/>
            <p:nvPr/>
          </p:nvSpPr>
          <p:spPr>
            <a:xfrm>
              <a:off x="2599289" y="2958507"/>
              <a:ext cx="253934" cy="374070"/>
            </a:xfrm>
            <a:custGeom>
              <a:avLst/>
              <a:gdLst/>
              <a:ahLst/>
              <a:cxnLst/>
              <a:rect l="0" t="0" r="0" b="0"/>
              <a:pathLst>
                <a:path w="253934" h="374070">
                  <a:moveTo>
                    <a:pt x="74949" y="0"/>
                  </a:moveTo>
                  <a:lnTo>
                    <a:pt x="45641" y="34898"/>
                  </a:lnTo>
                  <a:lnTo>
                    <a:pt x="13716" y="89459"/>
                  </a:lnTo>
                  <a:lnTo>
                    <a:pt x="9560" y="90055"/>
                  </a:lnTo>
                  <a:lnTo>
                    <a:pt x="6790" y="85773"/>
                  </a:lnTo>
                  <a:lnTo>
                    <a:pt x="4943" y="78239"/>
                  </a:lnTo>
                  <a:lnTo>
                    <a:pt x="9130" y="60509"/>
                  </a:lnTo>
                  <a:lnTo>
                    <a:pt x="24642" y="33917"/>
                  </a:lnTo>
                  <a:lnTo>
                    <a:pt x="38552" y="19754"/>
                  </a:lnTo>
                  <a:lnTo>
                    <a:pt x="56433" y="9560"/>
                  </a:lnTo>
                  <a:lnTo>
                    <a:pt x="76078" y="7369"/>
                  </a:lnTo>
                  <a:lnTo>
                    <a:pt x="86230" y="8422"/>
                  </a:lnTo>
                  <a:lnTo>
                    <a:pt x="103749" y="18951"/>
                  </a:lnTo>
                  <a:lnTo>
                    <a:pt x="126766" y="47729"/>
                  </a:lnTo>
                  <a:lnTo>
                    <a:pt x="149915" y="93786"/>
                  </a:lnTo>
                  <a:lnTo>
                    <a:pt x="151941" y="118502"/>
                  </a:lnTo>
                  <a:lnTo>
                    <a:pt x="149299" y="172497"/>
                  </a:lnTo>
                  <a:lnTo>
                    <a:pt x="139202" y="228223"/>
                  </a:lnTo>
                  <a:lnTo>
                    <a:pt x="115890" y="284291"/>
                  </a:lnTo>
                  <a:lnTo>
                    <a:pt x="88755" y="334837"/>
                  </a:lnTo>
                  <a:lnTo>
                    <a:pt x="62272" y="362294"/>
                  </a:lnTo>
                  <a:lnTo>
                    <a:pt x="39289" y="371590"/>
                  </a:lnTo>
                  <a:lnTo>
                    <a:pt x="26609" y="374069"/>
                  </a:lnTo>
                  <a:lnTo>
                    <a:pt x="16986" y="372212"/>
                  </a:lnTo>
                  <a:lnTo>
                    <a:pt x="9401" y="367464"/>
                  </a:lnTo>
                  <a:lnTo>
                    <a:pt x="3174" y="360790"/>
                  </a:lnTo>
                  <a:lnTo>
                    <a:pt x="193" y="352830"/>
                  </a:lnTo>
                  <a:lnTo>
                    <a:pt x="0" y="334628"/>
                  </a:lnTo>
                  <a:lnTo>
                    <a:pt x="3926" y="327201"/>
                  </a:lnTo>
                  <a:lnTo>
                    <a:pt x="17647" y="315829"/>
                  </a:lnTo>
                  <a:lnTo>
                    <a:pt x="41682" y="313114"/>
                  </a:lnTo>
                  <a:lnTo>
                    <a:pt x="104927" y="323900"/>
                  </a:lnTo>
                  <a:lnTo>
                    <a:pt x="158965" y="340557"/>
                  </a:lnTo>
                  <a:lnTo>
                    <a:pt x="201249" y="352147"/>
                  </a:lnTo>
                  <a:lnTo>
                    <a:pt x="230524" y="348185"/>
                  </a:lnTo>
                  <a:lnTo>
                    <a:pt x="25393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942518" y="2990093"/>
              <a:ext cx="15990" cy="368498"/>
            </a:xfrm>
            <a:custGeom>
              <a:avLst/>
              <a:gdLst/>
              <a:ahLst/>
              <a:cxnLst/>
              <a:rect l="0" t="0" r="0" b="0"/>
              <a:pathLst>
                <a:path w="15990" h="368498">
                  <a:moveTo>
                    <a:pt x="15989" y="0"/>
                  </a:moveTo>
                  <a:lnTo>
                    <a:pt x="7656" y="52050"/>
                  </a:lnTo>
                  <a:lnTo>
                    <a:pt x="6111" y="105109"/>
                  </a:lnTo>
                  <a:lnTo>
                    <a:pt x="0" y="164262"/>
                  </a:lnTo>
                  <a:lnTo>
                    <a:pt x="3169" y="225383"/>
                  </a:lnTo>
                  <a:lnTo>
                    <a:pt x="5008" y="283729"/>
                  </a:lnTo>
                  <a:lnTo>
                    <a:pt x="5371" y="340314"/>
                  </a:lnTo>
                  <a:lnTo>
                    <a:pt x="546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537160" y="3697954"/>
            <a:ext cx="1716146" cy="523974"/>
            <a:chOff x="1537160" y="3697954"/>
            <a:chExt cx="1716146" cy="523974"/>
          </a:xfrm>
        </p:grpSpPr>
        <p:sp>
          <p:nvSpPr>
            <p:cNvPr id="128" name="Freeform 127"/>
            <p:cNvSpPr/>
            <p:nvPr/>
          </p:nvSpPr>
          <p:spPr>
            <a:xfrm>
              <a:off x="1537160" y="3697954"/>
              <a:ext cx="513578" cy="250233"/>
            </a:xfrm>
            <a:custGeom>
              <a:avLst/>
              <a:gdLst/>
              <a:ahLst/>
              <a:cxnLst/>
              <a:rect l="0" t="0" r="0" b="0"/>
              <a:pathLst>
                <a:path w="513578" h="250233">
                  <a:moveTo>
                    <a:pt x="0" y="166004"/>
                  </a:moveTo>
                  <a:lnTo>
                    <a:pt x="48931" y="162885"/>
                  </a:lnTo>
                  <a:lnTo>
                    <a:pt x="96776" y="157671"/>
                  </a:lnTo>
                  <a:lnTo>
                    <a:pt x="159756" y="155909"/>
                  </a:lnTo>
                  <a:lnTo>
                    <a:pt x="217257" y="148326"/>
                  </a:lnTo>
                  <a:lnTo>
                    <a:pt x="276795" y="145615"/>
                  </a:lnTo>
                  <a:lnTo>
                    <a:pt x="327288" y="142026"/>
                  </a:lnTo>
                  <a:lnTo>
                    <a:pt x="379294" y="136673"/>
                  </a:lnTo>
                  <a:lnTo>
                    <a:pt x="428628" y="138206"/>
                  </a:lnTo>
                  <a:lnTo>
                    <a:pt x="487220" y="143616"/>
                  </a:lnTo>
                  <a:lnTo>
                    <a:pt x="495609" y="140550"/>
                  </a:lnTo>
                  <a:lnTo>
                    <a:pt x="500032" y="134997"/>
                  </a:lnTo>
                  <a:lnTo>
                    <a:pt x="501811" y="127785"/>
                  </a:lnTo>
                  <a:lnTo>
                    <a:pt x="498725" y="100868"/>
                  </a:lnTo>
                  <a:lnTo>
                    <a:pt x="484812" y="70665"/>
                  </a:lnTo>
                  <a:lnTo>
                    <a:pt x="431551" y="8328"/>
                  </a:lnTo>
                  <a:lnTo>
                    <a:pt x="424571" y="1225"/>
                  </a:lnTo>
                  <a:lnTo>
                    <a:pt x="421088" y="0"/>
                  </a:lnTo>
                  <a:lnTo>
                    <a:pt x="419936" y="2692"/>
                  </a:lnTo>
                  <a:lnTo>
                    <a:pt x="420337" y="7996"/>
                  </a:lnTo>
                  <a:lnTo>
                    <a:pt x="450378" y="61637"/>
                  </a:lnTo>
                  <a:lnTo>
                    <a:pt x="491432" y="118382"/>
                  </a:lnTo>
                  <a:lnTo>
                    <a:pt x="512417" y="140845"/>
                  </a:lnTo>
                  <a:lnTo>
                    <a:pt x="513577" y="148062"/>
                  </a:lnTo>
                  <a:lnTo>
                    <a:pt x="510841" y="155213"/>
                  </a:lnTo>
                  <a:lnTo>
                    <a:pt x="497272" y="169397"/>
                  </a:lnTo>
                  <a:lnTo>
                    <a:pt x="442748" y="199004"/>
                  </a:lnTo>
                  <a:lnTo>
                    <a:pt x="392747" y="229824"/>
                  </a:lnTo>
                  <a:lnTo>
                    <a:pt x="368498" y="250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210984" y="383237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158342" y="4179870"/>
              <a:ext cx="1094964" cy="42058"/>
            </a:xfrm>
            <a:custGeom>
              <a:avLst/>
              <a:gdLst/>
              <a:ahLst/>
              <a:cxnLst/>
              <a:rect l="0" t="0" r="0" b="0"/>
              <a:pathLst>
                <a:path w="1094964" h="42058">
                  <a:moveTo>
                    <a:pt x="1094963" y="42057"/>
                  </a:moveTo>
                  <a:lnTo>
                    <a:pt x="1052272" y="38937"/>
                  </a:lnTo>
                  <a:lnTo>
                    <a:pt x="999443" y="32992"/>
                  </a:lnTo>
                  <a:lnTo>
                    <a:pt x="948323" y="24582"/>
                  </a:lnTo>
                  <a:lnTo>
                    <a:pt x="888140" y="21708"/>
                  </a:lnTo>
                  <a:lnTo>
                    <a:pt x="832861" y="21210"/>
                  </a:lnTo>
                  <a:lnTo>
                    <a:pt x="776318" y="21062"/>
                  </a:lnTo>
                  <a:lnTo>
                    <a:pt x="724469" y="17899"/>
                  </a:lnTo>
                  <a:lnTo>
                    <a:pt x="677521" y="12672"/>
                  </a:lnTo>
                  <a:lnTo>
                    <a:pt x="616038" y="11124"/>
                  </a:lnTo>
                  <a:lnTo>
                    <a:pt x="570932" y="10762"/>
                  </a:lnTo>
                  <a:lnTo>
                    <a:pt x="527488" y="10601"/>
                  </a:lnTo>
                  <a:lnTo>
                    <a:pt x="481664" y="10529"/>
                  </a:lnTo>
                  <a:lnTo>
                    <a:pt x="435171" y="10497"/>
                  </a:lnTo>
                  <a:lnTo>
                    <a:pt x="391111" y="10483"/>
                  </a:lnTo>
                  <a:lnTo>
                    <a:pt x="348132" y="10477"/>
                  </a:lnTo>
                  <a:lnTo>
                    <a:pt x="293833" y="7354"/>
                  </a:lnTo>
                  <a:lnTo>
                    <a:pt x="246159" y="2139"/>
                  </a:lnTo>
                  <a:lnTo>
                    <a:pt x="190699" y="594"/>
                  </a:lnTo>
                  <a:lnTo>
                    <a:pt x="137222" y="136"/>
                  </a:lnTo>
                  <a:lnTo>
                    <a:pt x="84332" y="0"/>
                  </a:lnTo>
                  <a:lnTo>
                    <a:pt x="25237" y="5544"/>
                  </a:lnTo>
                  <a:lnTo>
                    <a:pt x="0" y="10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37367" y="3748145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31586" y="0"/>
                  </a:moveTo>
                  <a:lnTo>
                    <a:pt x="25997" y="16767"/>
                  </a:lnTo>
                  <a:lnTo>
                    <a:pt x="26372" y="34358"/>
                  </a:lnTo>
                  <a:lnTo>
                    <a:pt x="30556" y="79836"/>
                  </a:lnTo>
                  <a:lnTo>
                    <a:pt x="24147" y="133880"/>
                  </a:lnTo>
                  <a:lnTo>
                    <a:pt x="18548" y="192735"/>
                  </a:lnTo>
                  <a:lnTo>
                    <a:pt x="6524" y="24916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97599" y="3742171"/>
              <a:ext cx="236796" cy="292379"/>
            </a:xfrm>
            <a:custGeom>
              <a:avLst/>
              <a:gdLst/>
              <a:ahLst/>
              <a:cxnLst/>
              <a:rect l="0" t="0" r="0" b="0"/>
              <a:pathLst>
                <a:path w="236796" h="292379">
                  <a:moveTo>
                    <a:pt x="134566" y="16502"/>
                  </a:moveTo>
                  <a:lnTo>
                    <a:pt x="103284" y="26078"/>
                  </a:lnTo>
                  <a:lnTo>
                    <a:pt x="50457" y="63828"/>
                  </a:lnTo>
                  <a:lnTo>
                    <a:pt x="28016" y="91746"/>
                  </a:lnTo>
                  <a:lnTo>
                    <a:pt x="5473" y="143048"/>
                  </a:lnTo>
                  <a:lnTo>
                    <a:pt x="0" y="185669"/>
                  </a:lnTo>
                  <a:lnTo>
                    <a:pt x="3968" y="229752"/>
                  </a:lnTo>
                  <a:lnTo>
                    <a:pt x="18142" y="266861"/>
                  </a:lnTo>
                  <a:lnTo>
                    <a:pt x="36809" y="282970"/>
                  </a:lnTo>
                  <a:lnTo>
                    <a:pt x="48338" y="288904"/>
                  </a:lnTo>
                  <a:lnTo>
                    <a:pt x="70506" y="292378"/>
                  </a:lnTo>
                  <a:lnTo>
                    <a:pt x="113334" y="285076"/>
                  </a:lnTo>
                  <a:lnTo>
                    <a:pt x="139454" y="270125"/>
                  </a:lnTo>
                  <a:lnTo>
                    <a:pt x="197829" y="216176"/>
                  </a:lnTo>
                  <a:lnTo>
                    <a:pt x="220122" y="190569"/>
                  </a:lnTo>
                  <a:lnTo>
                    <a:pt x="233486" y="154385"/>
                  </a:lnTo>
                  <a:lnTo>
                    <a:pt x="236795" y="112859"/>
                  </a:lnTo>
                  <a:lnTo>
                    <a:pt x="229717" y="66369"/>
                  </a:lnTo>
                  <a:lnTo>
                    <a:pt x="219359" y="41005"/>
                  </a:lnTo>
                  <a:lnTo>
                    <a:pt x="194785" y="12584"/>
                  </a:lnTo>
                  <a:lnTo>
                    <a:pt x="172249" y="3062"/>
                  </a:lnTo>
                  <a:lnTo>
                    <a:pt x="146635" y="0"/>
                  </a:lnTo>
                  <a:lnTo>
                    <a:pt x="83744" y="10545"/>
                  </a:lnTo>
                  <a:lnTo>
                    <a:pt x="60867" y="16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181668" y="4337741"/>
            <a:ext cx="691940" cy="782389"/>
            <a:chOff x="2181668" y="4337741"/>
            <a:chExt cx="691940" cy="782389"/>
          </a:xfrm>
        </p:grpSpPr>
        <p:sp>
          <p:nvSpPr>
            <p:cNvPr id="134" name="Freeform 133"/>
            <p:cNvSpPr/>
            <p:nvPr/>
          </p:nvSpPr>
          <p:spPr>
            <a:xfrm>
              <a:off x="2463668" y="4548311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58616"/>
                  </a:lnTo>
                  <a:lnTo>
                    <a:pt x="0" y="113960"/>
                  </a:lnTo>
                  <a:lnTo>
                    <a:pt x="0" y="164137"/>
                  </a:lnTo>
                  <a:lnTo>
                    <a:pt x="0" y="220599"/>
                  </a:lnTo>
                  <a:lnTo>
                    <a:pt x="0" y="269173"/>
                  </a:lnTo>
                  <a:lnTo>
                    <a:pt x="0" y="318920"/>
                  </a:lnTo>
                  <a:lnTo>
                    <a:pt x="0" y="36888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621595" y="4485140"/>
              <a:ext cx="21059" cy="389555"/>
            </a:xfrm>
            <a:custGeom>
              <a:avLst/>
              <a:gdLst/>
              <a:ahLst/>
              <a:cxnLst/>
              <a:rect l="0" t="0" r="0" b="0"/>
              <a:pathLst>
                <a:path w="21059" h="389555">
                  <a:moveTo>
                    <a:pt x="21058" y="0"/>
                  </a:moveTo>
                  <a:lnTo>
                    <a:pt x="15468" y="58616"/>
                  </a:lnTo>
                  <a:lnTo>
                    <a:pt x="11505" y="121196"/>
                  </a:lnTo>
                  <a:lnTo>
                    <a:pt x="10818" y="172520"/>
                  </a:lnTo>
                  <a:lnTo>
                    <a:pt x="10615" y="224772"/>
                  </a:lnTo>
                  <a:lnTo>
                    <a:pt x="10554" y="276129"/>
                  </a:lnTo>
                  <a:lnTo>
                    <a:pt x="7414" y="33287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81668" y="4337741"/>
              <a:ext cx="691940" cy="782389"/>
            </a:xfrm>
            <a:custGeom>
              <a:avLst/>
              <a:gdLst/>
              <a:ahLst/>
              <a:cxnLst/>
              <a:rect l="0" t="0" r="0" b="0"/>
              <a:pathLst>
                <a:path w="691940" h="782389">
                  <a:moveTo>
                    <a:pt x="513627" y="52642"/>
                  </a:moveTo>
                  <a:lnTo>
                    <a:pt x="494476" y="35831"/>
                  </a:lnTo>
                  <a:lnTo>
                    <a:pt x="460899" y="19065"/>
                  </a:lnTo>
                  <a:lnTo>
                    <a:pt x="407632" y="12214"/>
                  </a:lnTo>
                  <a:lnTo>
                    <a:pt x="359779" y="14147"/>
                  </a:lnTo>
                  <a:lnTo>
                    <a:pt x="297494" y="25281"/>
                  </a:lnTo>
                  <a:lnTo>
                    <a:pt x="240540" y="42208"/>
                  </a:lnTo>
                  <a:lnTo>
                    <a:pt x="220290" y="50344"/>
                  </a:lnTo>
                  <a:lnTo>
                    <a:pt x="164067" y="90491"/>
                  </a:lnTo>
                  <a:lnTo>
                    <a:pt x="101785" y="148993"/>
                  </a:lnTo>
                  <a:lnTo>
                    <a:pt x="80294" y="172568"/>
                  </a:lnTo>
                  <a:lnTo>
                    <a:pt x="42353" y="234062"/>
                  </a:lnTo>
                  <a:lnTo>
                    <a:pt x="19008" y="295011"/>
                  </a:lnTo>
                  <a:lnTo>
                    <a:pt x="11444" y="329566"/>
                  </a:lnTo>
                  <a:lnTo>
                    <a:pt x="1443" y="392096"/>
                  </a:lnTo>
                  <a:lnTo>
                    <a:pt x="0" y="442560"/>
                  </a:lnTo>
                  <a:lnTo>
                    <a:pt x="9401" y="502190"/>
                  </a:lnTo>
                  <a:lnTo>
                    <a:pt x="22245" y="557068"/>
                  </a:lnTo>
                  <a:lnTo>
                    <a:pt x="41957" y="616836"/>
                  </a:lnTo>
                  <a:lnTo>
                    <a:pt x="80503" y="678465"/>
                  </a:lnTo>
                  <a:lnTo>
                    <a:pt x="120926" y="716854"/>
                  </a:lnTo>
                  <a:lnTo>
                    <a:pt x="173970" y="748657"/>
                  </a:lnTo>
                  <a:lnTo>
                    <a:pt x="229509" y="767417"/>
                  </a:lnTo>
                  <a:lnTo>
                    <a:pt x="291129" y="782388"/>
                  </a:lnTo>
                  <a:lnTo>
                    <a:pt x="342287" y="781900"/>
                  </a:lnTo>
                  <a:lnTo>
                    <a:pt x="403569" y="762849"/>
                  </a:lnTo>
                  <a:lnTo>
                    <a:pt x="460735" y="733436"/>
                  </a:lnTo>
                  <a:lnTo>
                    <a:pt x="523906" y="683883"/>
                  </a:lnTo>
                  <a:lnTo>
                    <a:pt x="585676" y="626059"/>
                  </a:lnTo>
                  <a:lnTo>
                    <a:pt x="620709" y="563220"/>
                  </a:lnTo>
                  <a:lnTo>
                    <a:pt x="642971" y="511850"/>
                  </a:lnTo>
                  <a:lnTo>
                    <a:pt x="663215" y="459585"/>
                  </a:lnTo>
                  <a:lnTo>
                    <a:pt x="677142" y="408224"/>
                  </a:lnTo>
                  <a:lnTo>
                    <a:pt x="689209" y="348355"/>
                  </a:lnTo>
                  <a:lnTo>
                    <a:pt x="691939" y="291469"/>
                  </a:lnTo>
                  <a:lnTo>
                    <a:pt x="684073" y="236342"/>
                  </a:lnTo>
                  <a:lnTo>
                    <a:pt x="668135" y="190444"/>
                  </a:lnTo>
                  <a:lnTo>
                    <a:pt x="642803" y="153172"/>
                  </a:lnTo>
                  <a:lnTo>
                    <a:pt x="586651" y="94338"/>
                  </a:lnTo>
                  <a:lnTo>
                    <a:pt x="535504" y="53730"/>
                  </a:lnTo>
                  <a:lnTo>
                    <a:pt x="476528" y="25084"/>
                  </a:lnTo>
                  <a:lnTo>
                    <a:pt x="419211" y="7814"/>
                  </a:lnTo>
                  <a:lnTo>
                    <a:pt x="376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5180022" y="2965109"/>
            <a:ext cx="273715" cy="1620525"/>
          </a:xfrm>
          <a:custGeom>
            <a:avLst/>
            <a:gdLst/>
            <a:ahLst/>
            <a:cxnLst/>
            <a:rect l="0" t="0" r="0" b="0"/>
            <a:pathLst>
              <a:path w="273715" h="1620525">
                <a:moveTo>
                  <a:pt x="31584" y="1193647"/>
                </a:moveTo>
                <a:lnTo>
                  <a:pt x="14795" y="1248692"/>
                </a:lnTo>
                <a:lnTo>
                  <a:pt x="11370" y="1300100"/>
                </a:lnTo>
                <a:lnTo>
                  <a:pt x="10693" y="1355315"/>
                </a:lnTo>
                <a:lnTo>
                  <a:pt x="10560" y="1411282"/>
                </a:lnTo>
                <a:lnTo>
                  <a:pt x="10534" y="1467397"/>
                </a:lnTo>
                <a:lnTo>
                  <a:pt x="16117" y="1517953"/>
                </a:lnTo>
                <a:lnTo>
                  <a:pt x="31858" y="1572400"/>
                </a:lnTo>
                <a:lnTo>
                  <a:pt x="39895" y="1592439"/>
                </a:lnTo>
                <a:lnTo>
                  <a:pt x="51265" y="1609144"/>
                </a:lnTo>
                <a:lnTo>
                  <a:pt x="59913" y="1614534"/>
                </a:lnTo>
                <a:lnTo>
                  <a:pt x="81999" y="1620524"/>
                </a:lnTo>
                <a:lnTo>
                  <a:pt x="92100" y="1619782"/>
                </a:lnTo>
                <a:lnTo>
                  <a:pt x="109563" y="1612717"/>
                </a:lnTo>
                <a:lnTo>
                  <a:pt x="132548" y="1589997"/>
                </a:lnTo>
                <a:lnTo>
                  <a:pt x="166337" y="1535820"/>
                </a:lnTo>
                <a:lnTo>
                  <a:pt x="169382" y="1527048"/>
                </a:lnTo>
                <a:lnTo>
                  <a:pt x="175926" y="1465910"/>
                </a:lnTo>
                <a:lnTo>
                  <a:pt x="175260" y="1413760"/>
                </a:lnTo>
                <a:lnTo>
                  <a:pt x="169799" y="1358399"/>
                </a:lnTo>
                <a:lnTo>
                  <a:pt x="168720" y="1302403"/>
                </a:lnTo>
                <a:lnTo>
                  <a:pt x="168507" y="1246282"/>
                </a:lnTo>
                <a:lnTo>
                  <a:pt x="168465" y="1190136"/>
                </a:lnTo>
                <a:lnTo>
                  <a:pt x="176789" y="1128281"/>
                </a:lnTo>
                <a:lnTo>
                  <a:pt x="185929" y="1067233"/>
                </a:lnTo>
                <a:lnTo>
                  <a:pt x="191923" y="1013955"/>
                </a:lnTo>
                <a:lnTo>
                  <a:pt x="198436" y="958371"/>
                </a:lnTo>
                <a:lnTo>
                  <a:pt x="208162" y="896635"/>
                </a:lnTo>
                <a:lnTo>
                  <a:pt x="215682" y="842260"/>
                </a:lnTo>
                <a:lnTo>
                  <a:pt x="227263" y="786459"/>
                </a:lnTo>
                <a:lnTo>
                  <a:pt x="233883" y="730376"/>
                </a:lnTo>
                <a:lnTo>
                  <a:pt x="246109" y="668649"/>
                </a:lnTo>
                <a:lnTo>
                  <a:pt x="251384" y="607366"/>
                </a:lnTo>
                <a:lnTo>
                  <a:pt x="255545" y="546388"/>
                </a:lnTo>
                <a:lnTo>
                  <a:pt x="261697" y="494265"/>
                </a:lnTo>
                <a:lnTo>
                  <a:pt x="262912" y="438909"/>
                </a:lnTo>
                <a:lnTo>
                  <a:pt x="263151" y="382914"/>
                </a:lnTo>
                <a:lnTo>
                  <a:pt x="270439" y="319993"/>
                </a:lnTo>
                <a:lnTo>
                  <a:pt x="273088" y="266488"/>
                </a:lnTo>
                <a:lnTo>
                  <a:pt x="273611" y="210859"/>
                </a:lnTo>
                <a:lnTo>
                  <a:pt x="273714" y="154810"/>
                </a:lnTo>
                <a:lnTo>
                  <a:pt x="270615" y="101798"/>
                </a:lnTo>
                <a:lnTo>
                  <a:pt x="259166" y="68021"/>
                </a:lnTo>
                <a:lnTo>
                  <a:pt x="234336" y="30756"/>
                </a:lnTo>
                <a:lnTo>
                  <a:pt x="208252" y="13696"/>
                </a:lnTo>
                <a:lnTo>
                  <a:pt x="178297" y="1232"/>
                </a:lnTo>
                <a:lnTo>
                  <a:pt x="157621" y="0"/>
                </a:lnTo>
                <a:lnTo>
                  <a:pt x="137903" y="4521"/>
                </a:lnTo>
                <a:lnTo>
                  <a:pt x="106181" y="26488"/>
                </a:lnTo>
                <a:lnTo>
                  <a:pt x="71477" y="61447"/>
                </a:lnTo>
                <a:lnTo>
                  <a:pt x="46043" y="120168"/>
                </a:lnTo>
                <a:lnTo>
                  <a:pt x="24602" y="182949"/>
                </a:lnTo>
                <a:lnTo>
                  <a:pt x="13654" y="228152"/>
                </a:lnTo>
                <a:lnTo>
                  <a:pt x="3703" y="288392"/>
                </a:lnTo>
                <a:lnTo>
                  <a:pt x="730" y="341570"/>
                </a:lnTo>
                <a:lnTo>
                  <a:pt x="143" y="397135"/>
                </a:lnTo>
                <a:lnTo>
                  <a:pt x="27" y="453171"/>
                </a:lnTo>
                <a:lnTo>
                  <a:pt x="4" y="509300"/>
                </a:lnTo>
                <a:lnTo>
                  <a:pt x="0" y="565448"/>
                </a:lnTo>
                <a:lnTo>
                  <a:pt x="8332" y="627303"/>
                </a:lnTo>
                <a:lnTo>
                  <a:pt x="17473" y="688352"/>
                </a:lnTo>
                <a:lnTo>
                  <a:pt x="20348" y="741629"/>
                </a:lnTo>
                <a:lnTo>
                  <a:pt x="28198" y="803969"/>
                </a:lnTo>
                <a:lnTo>
                  <a:pt x="30915" y="857404"/>
                </a:lnTo>
                <a:lnTo>
                  <a:pt x="37041" y="913019"/>
                </a:lnTo>
                <a:lnTo>
                  <a:pt x="41110" y="969065"/>
                </a:lnTo>
                <a:lnTo>
                  <a:pt x="41915" y="1025196"/>
                </a:lnTo>
                <a:lnTo>
                  <a:pt x="42073" y="1081344"/>
                </a:lnTo>
                <a:lnTo>
                  <a:pt x="40935" y="1136325"/>
                </a:lnTo>
                <a:lnTo>
                  <a:pt x="33046" y="1198620"/>
                </a:lnTo>
                <a:lnTo>
                  <a:pt x="31584" y="123576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7383710" y="3135393"/>
            <a:ext cx="521386" cy="450044"/>
            <a:chOff x="7383710" y="3135393"/>
            <a:chExt cx="521386" cy="450044"/>
          </a:xfrm>
        </p:grpSpPr>
        <p:sp>
          <p:nvSpPr>
            <p:cNvPr id="139" name="Freeform 138"/>
            <p:cNvSpPr/>
            <p:nvPr/>
          </p:nvSpPr>
          <p:spPr>
            <a:xfrm>
              <a:off x="7383710" y="3135393"/>
              <a:ext cx="244450" cy="450044"/>
            </a:xfrm>
            <a:custGeom>
              <a:avLst/>
              <a:gdLst/>
              <a:ahLst/>
              <a:cxnLst/>
              <a:rect l="0" t="0" r="0" b="0"/>
              <a:pathLst>
                <a:path w="244450" h="450044">
                  <a:moveTo>
                    <a:pt x="44408" y="1704"/>
                  </a:moveTo>
                  <a:lnTo>
                    <a:pt x="27619" y="56749"/>
                  </a:lnTo>
                  <a:lnTo>
                    <a:pt x="18324" y="116216"/>
                  </a:lnTo>
                  <a:lnTo>
                    <a:pt x="3274" y="143128"/>
                  </a:lnTo>
                  <a:lnTo>
                    <a:pt x="608" y="145120"/>
                  </a:lnTo>
                  <a:lnTo>
                    <a:pt x="0" y="142938"/>
                  </a:lnTo>
                  <a:lnTo>
                    <a:pt x="13546" y="86662"/>
                  </a:lnTo>
                  <a:lnTo>
                    <a:pt x="27003" y="43962"/>
                  </a:lnTo>
                  <a:lnTo>
                    <a:pt x="40182" y="25945"/>
                  </a:lnTo>
                  <a:lnTo>
                    <a:pt x="57738" y="11308"/>
                  </a:lnTo>
                  <a:lnTo>
                    <a:pt x="77239" y="903"/>
                  </a:lnTo>
                  <a:lnTo>
                    <a:pt x="86182" y="0"/>
                  </a:lnTo>
                  <a:lnTo>
                    <a:pt x="102359" y="5236"/>
                  </a:lnTo>
                  <a:lnTo>
                    <a:pt x="124620" y="21338"/>
                  </a:lnTo>
                  <a:lnTo>
                    <a:pt x="140445" y="46516"/>
                  </a:lnTo>
                  <a:lnTo>
                    <a:pt x="155101" y="96040"/>
                  </a:lnTo>
                  <a:lnTo>
                    <a:pt x="158704" y="144039"/>
                  </a:lnTo>
                  <a:lnTo>
                    <a:pt x="158602" y="195306"/>
                  </a:lnTo>
                  <a:lnTo>
                    <a:pt x="151683" y="246371"/>
                  </a:lnTo>
                  <a:lnTo>
                    <a:pt x="138864" y="303021"/>
                  </a:lnTo>
                  <a:lnTo>
                    <a:pt x="119238" y="366380"/>
                  </a:lnTo>
                  <a:lnTo>
                    <a:pt x="73045" y="424631"/>
                  </a:lnTo>
                  <a:lnTo>
                    <a:pt x="58696" y="439626"/>
                  </a:lnTo>
                  <a:lnTo>
                    <a:pt x="38280" y="447850"/>
                  </a:lnTo>
                  <a:lnTo>
                    <a:pt x="26284" y="450043"/>
                  </a:lnTo>
                  <a:lnTo>
                    <a:pt x="17118" y="446826"/>
                  </a:lnTo>
                  <a:lnTo>
                    <a:pt x="9837" y="440001"/>
                  </a:lnTo>
                  <a:lnTo>
                    <a:pt x="3813" y="430773"/>
                  </a:lnTo>
                  <a:lnTo>
                    <a:pt x="240" y="408041"/>
                  </a:lnTo>
                  <a:lnTo>
                    <a:pt x="3721" y="383510"/>
                  </a:lnTo>
                  <a:lnTo>
                    <a:pt x="13067" y="360908"/>
                  </a:lnTo>
                  <a:lnTo>
                    <a:pt x="28139" y="345404"/>
                  </a:lnTo>
                  <a:lnTo>
                    <a:pt x="37071" y="339632"/>
                  </a:lnTo>
                  <a:lnTo>
                    <a:pt x="72000" y="331508"/>
                  </a:lnTo>
                  <a:lnTo>
                    <a:pt x="111985" y="334690"/>
                  </a:lnTo>
                  <a:lnTo>
                    <a:pt x="133324" y="343110"/>
                  </a:lnTo>
                  <a:lnTo>
                    <a:pt x="171676" y="361991"/>
                  </a:lnTo>
                  <a:lnTo>
                    <a:pt x="208199" y="367769"/>
                  </a:lnTo>
                  <a:lnTo>
                    <a:pt x="217943" y="366240"/>
                  </a:lnTo>
                  <a:lnTo>
                    <a:pt x="244449" y="3491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651022" y="3242382"/>
              <a:ext cx="254074" cy="308396"/>
            </a:xfrm>
            <a:custGeom>
              <a:avLst/>
              <a:gdLst/>
              <a:ahLst/>
              <a:cxnLst/>
              <a:rect l="0" t="0" r="0" b="0"/>
              <a:pathLst>
                <a:path w="254074" h="308396">
                  <a:moveTo>
                    <a:pt x="114008" y="0"/>
                  </a:moveTo>
                  <a:lnTo>
                    <a:pt x="82726" y="9576"/>
                  </a:lnTo>
                  <a:lnTo>
                    <a:pt x="58985" y="27534"/>
                  </a:lnTo>
                  <a:lnTo>
                    <a:pt x="22910" y="74552"/>
                  </a:lnTo>
                  <a:lnTo>
                    <a:pt x="7337" y="111127"/>
                  </a:lnTo>
                  <a:lnTo>
                    <a:pt x="0" y="165407"/>
                  </a:lnTo>
                  <a:lnTo>
                    <a:pt x="1671" y="218070"/>
                  </a:lnTo>
                  <a:lnTo>
                    <a:pt x="12872" y="251787"/>
                  </a:lnTo>
                  <a:lnTo>
                    <a:pt x="37619" y="289031"/>
                  </a:lnTo>
                  <a:lnTo>
                    <a:pt x="63688" y="306088"/>
                  </a:lnTo>
                  <a:lnTo>
                    <a:pt x="86573" y="308395"/>
                  </a:lnTo>
                  <a:lnTo>
                    <a:pt x="133805" y="300343"/>
                  </a:lnTo>
                  <a:lnTo>
                    <a:pt x="189060" y="265977"/>
                  </a:lnTo>
                  <a:lnTo>
                    <a:pt x="214104" y="239855"/>
                  </a:lnTo>
                  <a:lnTo>
                    <a:pt x="242358" y="191182"/>
                  </a:lnTo>
                  <a:lnTo>
                    <a:pt x="254073" y="151533"/>
                  </a:lnTo>
                  <a:lnTo>
                    <a:pt x="253078" y="128179"/>
                  </a:lnTo>
                  <a:lnTo>
                    <a:pt x="240352" y="89712"/>
                  </a:lnTo>
                  <a:lnTo>
                    <a:pt x="216173" y="54267"/>
                  </a:lnTo>
                  <a:lnTo>
                    <a:pt x="186783" y="32717"/>
                  </a:lnTo>
                  <a:lnTo>
                    <a:pt x="166240" y="29359"/>
                  </a:lnTo>
                  <a:lnTo>
                    <a:pt x="135065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6922750" y="3874092"/>
            <a:ext cx="979151" cy="473783"/>
            <a:chOff x="6922750" y="3874092"/>
            <a:chExt cx="979151" cy="473783"/>
          </a:xfrm>
        </p:grpSpPr>
        <p:sp>
          <p:nvSpPr>
            <p:cNvPr id="142" name="Freeform 141"/>
            <p:cNvSpPr/>
            <p:nvPr/>
          </p:nvSpPr>
          <p:spPr>
            <a:xfrm>
              <a:off x="7080677" y="3973788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11311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410182" y="3895149"/>
              <a:ext cx="17937" cy="273741"/>
            </a:xfrm>
            <a:custGeom>
              <a:avLst/>
              <a:gdLst/>
              <a:ahLst/>
              <a:cxnLst/>
              <a:rect l="0" t="0" r="0" b="0"/>
              <a:pathLst>
                <a:path w="17937" h="273741">
                  <a:moveTo>
                    <a:pt x="17936" y="0"/>
                  </a:moveTo>
                  <a:lnTo>
                    <a:pt x="6758" y="11178"/>
                  </a:lnTo>
                  <a:lnTo>
                    <a:pt x="1269" y="29144"/>
                  </a:lnTo>
                  <a:lnTo>
                    <a:pt x="0" y="52727"/>
                  </a:lnTo>
                  <a:lnTo>
                    <a:pt x="5597" y="105995"/>
                  </a:lnTo>
                  <a:lnTo>
                    <a:pt x="7050" y="167166"/>
                  </a:lnTo>
                  <a:lnTo>
                    <a:pt x="7301" y="218247"/>
                  </a:lnTo>
                  <a:lnTo>
                    <a:pt x="7407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545738" y="3874092"/>
              <a:ext cx="289928" cy="329395"/>
            </a:xfrm>
            <a:custGeom>
              <a:avLst/>
              <a:gdLst/>
              <a:ahLst/>
              <a:cxnLst/>
              <a:rect l="0" t="0" r="0" b="0"/>
              <a:pathLst>
                <a:path w="289928" h="329395">
                  <a:moveTo>
                    <a:pt x="145592" y="10528"/>
                  </a:moveTo>
                  <a:lnTo>
                    <a:pt x="102901" y="13648"/>
                  </a:lnTo>
                  <a:lnTo>
                    <a:pt x="83335" y="20103"/>
                  </a:lnTo>
                  <a:lnTo>
                    <a:pt x="66839" y="30771"/>
                  </a:lnTo>
                  <a:lnTo>
                    <a:pt x="22932" y="85081"/>
                  </a:lnTo>
                  <a:lnTo>
                    <a:pt x="7343" y="121655"/>
                  </a:lnTo>
                  <a:lnTo>
                    <a:pt x="0" y="175935"/>
                  </a:lnTo>
                  <a:lnTo>
                    <a:pt x="1670" y="231717"/>
                  </a:lnTo>
                  <a:lnTo>
                    <a:pt x="12872" y="270648"/>
                  </a:lnTo>
                  <a:lnTo>
                    <a:pt x="37617" y="309654"/>
                  </a:lnTo>
                  <a:lnTo>
                    <a:pt x="63687" y="327015"/>
                  </a:lnTo>
                  <a:lnTo>
                    <a:pt x="83454" y="329394"/>
                  </a:lnTo>
                  <a:lnTo>
                    <a:pt x="124739" y="321389"/>
                  </a:lnTo>
                  <a:lnTo>
                    <a:pt x="187724" y="287032"/>
                  </a:lnTo>
                  <a:lnTo>
                    <a:pt x="241814" y="230945"/>
                  </a:lnTo>
                  <a:lnTo>
                    <a:pt x="273176" y="189378"/>
                  </a:lnTo>
                  <a:lnTo>
                    <a:pt x="286600" y="156717"/>
                  </a:lnTo>
                  <a:lnTo>
                    <a:pt x="289927" y="119094"/>
                  </a:lnTo>
                  <a:lnTo>
                    <a:pt x="282855" y="85200"/>
                  </a:lnTo>
                  <a:lnTo>
                    <a:pt x="272498" y="63603"/>
                  </a:lnTo>
                  <a:lnTo>
                    <a:pt x="247925" y="37302"/>
                  </a:lnTo>
                  <a:lnTo>
                    <a:pt x="208180" y="15860"/>
                  </a:lnTo>
                  <a:lnTo>
                    <a:pt x="1666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922750" y="4316289"/>
              <a:ext cx="979151" cy="31586"/>
            </a:xfrm>
            <a:custGeom>
              <a:avLst/>
              <a:gdLst/>
              <a:ahLst/>
              <a:cxnLst/>
              <a:rect l="0" t="0" r="0" b="0"/>
              <a:pathLst>
                <a:path w="979151" h="31586">
                  <a:moveTo>
                    <a:pt x="979150" y="0"/>
                  </a:moveTo>
                  <a:lnTo>
                    <a:pt x="920534" y="0"/>
                  </a:lnTo>
                  <a:lnTo>
                    <a:pt x="859124" y="0"/>
                  </a:lnTo>
                  <a:lnTo>
                    <a:pt x="800720" y="0"/>
                  </a:lnTo>
                  <a:lnTo>
                    <a:pt x="744123" y="0"/>
                  </a:lnTo>
                  <a:lnTo>
                    <a:pt x="696343" y="0"/>
                  </a:lnTo>
                  <a:lnTo>
                    <a:pt x="645142" y="0"/>
                  </a:lnTo>
                  <a:lnTo>
                    <a:pt x="592926" y="0"/>
                  </a:lnTo>
                  <a:lnTo>
                    <a:pt x="537352" y="7235"/>
                  </a:lnTo>
                  <a:lnTo>
                    <a:pt x="489368" y="9553"/>
                  </a:lnTo>
                  <a:lnTo>
                    <a:pt x="438106" y="10239"/>
                  </a:lnTo>
                  <a:lnTo>
                    <a:pt x="384703" y="10443"/>
                  </a:lnTo>
                  <a:lnTo>
                    <a:pt x="326116" y="11673"/>
                  </a:lnTo>
                  <a:lnTo>
                    <a:pt x="272361" y="17756"/>
                  </a:lnTo>
                  <a:lnTo>
                    <a:pt x="225109" y="20079"/>
                  </a:lnTo>
                  <a:lnTo>
                    <a:pt x="175753" y="20767"/>
                  </a:lnTo>
                  <a:lnTo>
                    <a:pt x="119682" y="24119"/>
                  </a:lnTo>
                  <a:lnTo>
                    <a:pt x="68875" y="30111"/>
                  </a:lnTo>
                  <a:lnTo>
                    <a:pt x="12305" y="313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7254134" y="4597937"/>
            <a:ext cx="446813" cy="424157"/>
            <a:chOff x="7254134" y="4597937"/>
            <a:chExt cx="446813" cy="424157"/>
          </a:xfrm>
        </p:grpSpPr>
        <p:sp>
          <p:nvSpPr>
            <p:cNvPr id="147" name="Freeform 146"/>
            <p:cNvSpPr/>
            <p:nvPr/>
          </p:nvSpPr>
          <p:spPr>
            <a:xfrm>
              <a:off x="7254134" y="4611482"/>
              <a:ext cx="42116" cy="410612"/>
            </a:xfrm>
            <a:custGeom>
              <a:avLst/>
              <a:gdLst/>
              <a:ahLst/>
              <a:cxnLst/>
              <a:rect l="0" t="0" r="0" b="0"/>
              <a:pathLst>
                <a:path w="42116" h="410612">
                  <a:moveTo>
                    <a:pt x="42115" y="0"/>
                  </a:moveTo>
                  <a:lnTo>
                    <a:pt x="33781" y="48930"/>
                  </a:lnTo>
                  <a:lnTo>
                    <a:pt x="32236" y="96776"/>
                  </a:lnTo>
                  <a:lnTo>
                    <a:pt x="26125" y="154167"/>
                  </a:lnTo>
                  <a:lnTo>
                    <a:pt x="22559" y="205166"/>
                  </a:lnTo>
                  <a:lnTo>
                    <a:pt x="21503" y="264731"/>
                  </a:lnTo>
                  <a:lnTo>
                    <a:pt x="15600" y="321244"/>
                  </a:lnTo>
                  <a:lnTo>
                    <a:pt x="4295" y="38082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370619" y="4597937"/>
              <a:ext cx="330328" cy="421051"/>
            </a:xfrm>
            <a:custGeom>
              <a:avLst/>
              <a:gdLst/>
              <a:ahLst/>
              <a:cxnLst/>
              <a:rect l="0" t="0" r="0" b="0"/>
              <a:pathLst>
                <a:path w="330328" h="421051">
                  <a:moveTo>
                    <a:pt x="157257" y="13545"/>
                  </a:moveTo>
                  <a:lnTo>
                    <a:pt x="133210" y="23120"/>
                  </a:lnTo>
                  <a:lnTo>
                    <a:pt x="76558" y="73442"/>
                  </a:lnTo>
                  <a:lnTo>
                    <a:pt x="34425" y="135584"/>
                  </a:lnTo>
                  <a:lnTo>
                    <a:pt x="14754" y="188386"/>
                  </a:lnTo>
                  <a:lnTo>
                    <a:pt x="2723" y="236944"/>
                  </a:lnTo>
                  <a:lnTo>
                    <a:pt x="0" y="296839"/>
                  </a:lnTo>
                  <a:lnTo>
                    <a:pt x="10869" y="359470"/>
                  </a:lnTo>
                  <a:lnTo>
                    <a:pt x="18496" y="380199"/>
                  </a:lnTo>
                  <a:lnTo>
                    <a:pt x="29685" y="397210"/>
                  </a:lnTo>
                  <a:lnTo>
                    <a:pt x="45576" y="409451"/>
                  </a:lnTo>
                  <a:lnTo>
                    <a:pt x="65506" y="417620"/>
                  </a:lnTo>
                  <a:lnTo>
                    <a:pt x="101865" y="421050"/>
                  </a:lnTo>
                  <a:lnTo>
                    <a:pt x="135384" y="414007"/>
                  </a:lnTo>
                  <a:lnTo>
                    <a:pt x="167544" y="396452"/>
                  </a:lnTo>
                  <a:lnTo>
                    <a:pt x="229765" y="346580"/>
                  </a:lnTo>
                  <a:lnTo>
                    <a:pt x="282233" y="286945"/>
                  </a:lnTo>
                  <a:lnTo>
                    <a:pt x="307061" y="234598"/>
                  </a:lnTo>
                  <a:lnTo>
                    <a:pt x="325567" y="173661"/>
                  </a:lnTo>
                  <a:lnTo>
                    <a:pt x="330327" y="150218"/>
                  </a:lnTo>
                  <a:lnTo>
                    <a:pt x="323851" y="97040"/>
                  </a:lnTo>
                  <a:lnTo>
                    <a:pt x="311513" y="58561"/>
                  </a:lnTo>
                  <a:lnTo>
                    <a:pt x="286382" y="19707"/>
                  </a:lnTo>
                  <a:lnTo>
                    <a:pt x="260247" y="2372"/>
                  </a:lnTo>
                  <a:lnTo>
                    <a:pt x="234226" y="0"/>
                  </a:lnTo>
                  <a:lnTo>
                    <a:pt x="175449" y="2420"/>
                  </a:lnTo>
                  <a:lnTo>
                    <a:pt x="146728" y="30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8603502" y="3084849"/>
            <a:ext cx="1009017" cy="344320"/>
            <a:chOff x="8603502" y="3084849"/>
            <a:chExt cx="1009017" cy="344320"/>
          </a:xfrm>
        </p:grpSpPr>
        <p:sp>
          <p:nvSpPr>
            <p:cNvPr id="150" name="Freeform 149"/>
            <p:cNvSpPr/>
            <p:nvPr/>
          </p:nvSpPr>
          <p:spPr>
            <a:xfrm>
              <a:off x="8603502" y="3158549"/>
              <a:ext cx="237724" cy="270620"/>
            </a:xfrm>
            <a:custGeom>
              <a:avLst/>
              <a:gdLst/>
              <a:ahLst/>
              <a:cxnLst/>
              <a:rect l="0" t="0" r="0" b="0"/>
              <a:pathLst>
                <a:path w="237724" h="270620">
                  <a:moveTo>
                    <a:pt x="156208" y="0"/>
                  </a:moveTo>
                  <a:lnTo>
                    <a:pt x="133851" y="0"/>
                  </a:lnTo>
                  <a:lnTo>
                    <a:pt x="103181" y="11178"/>
                  </a:lnTo>
                  <a:lnTo>
                    <a:pt x="49426" y="49498"/>
                  </a:lnTo>
                  <a:lnTo>
                    <a:pt x="35440" y="66453"/>
                  </a:lnTo>
                  <a:lnTo>
                    <a:pt x="6986" y="117415"/>
                  </a:lnTo>
                  <a:lnTo>
                    <a:pt x="0" y="169466"/>
                  </a:lnTo>
                  <a:lnTo>
                    <a:pt x="1909" y="207749"/>
                  </a:lnTo>
                  <a:lnTo>
                    <a:pt x="8082" y="229203"/>
                  </a:lnTo>
                  <a:lnTo>
                    <a:pt x="18625" y="246537"/>
                  </a:lnTo>
                  <a:lnTo>
                    <a:pt x="34228" y="258921"/>
                  </a:lnTo>
                  <a:lnTo>
                    <a:pt x="54032" y="267154"/>
                  </a:lnTo>
                  <a:lnTo>
                    <a:pt x="90318" y="270619"/>
                  </a:lnTo>
                  <a:lnTo>
                    <a:pt x="145321" y="258830"/>
                  </a:lnTo>
                  <a:lnTo>
                    <a:pt x="171570" y="243327"/>
                  </a:lnTo>
                  <a:lnTo>
                    <a:pt x="215677" y="203346"/>
                  </a:lnTo>
                  <a:lnTo>
                    <a:pt x="231280" y="176844"/>
                  </a:lnTo>
                  <a:lnTo>
                    <a:pt x="237723" y="141175"/>
                  </a:lnTo>
                  <a:lnTo>
                    <a:pt x="234043" y="100971"/>
                  </a:lnTo>
                  <a:lnTo>
                    <a:pt x="219954" y="65012"/>
                  </a:lnTo>
                  <a:lnTo>
                    <a:pt x="200962" y="37720"/>
                  </a:lnTo>
                  <a:lnTo>
                    <a:pt x="193063" y="33336"/>
                  </a:lnTo>
                  <a:lnTo>
                    <a:pt x="174928" y="31583"/>
                  </a:lnTo>
                  <a:lnTo>
                    <a:pt x="161408" y="34704"/>
                  </a:lnTo>
                  <a:lnTo>
                    <a:pt x="14567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907109" y="337964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983058" y="3126963"/>
              <a:ext cx="141699" cy="273431"/>
            </a:xfrm>
            <a:custGeom>
              <a:avLst/>
              <a:gdLst/>
              <a:ahLst/>
              <a:cxnLst/>
              <a:rect l="0" t="0" r="0" b="0"/>
              <a:pathLst>
                <a:path w="141699" h="273431">
                  <a:moveTo>
                    <a:pt x="113564" y="0"/>
                  </a:moveTo>
                  <a:lnTo>
                    <a:pt x="78816" y="37087"/>
                  </a:lnTo>
                  <a:lnTo>
                    <a:pt x="52330" y="90542"/>
                  </a:lnTo>
                  <a:lnTo>
                    <a:pt x="21720" y="149964"/>
                  </a:lnTo>
                  <a:lnTo>
                    <a:pt x="2813" y="210691"/>
                  </a:lnTo>
                  <a:lnTo>
                    <a:pt x="0" y="236751"/>
                  </a:lnTo>
                  <a:lnTo>
                    <a:pt x="4989" y="257691"/>
                  </a:lnTo>
                  <a:lnTo>
                    <a:pt x="9595" y="266551"/>
                  </a:lnTo>
                  <a:lnTo>
                    <a:pt x="17345" y="271287"/>
                  </a:lnTo>
                  <a:lnTo>
                    <a:pt x="38434" y="273430"/>
                  </a:lnTo>
                  <a:lnTo>
                    <a:pt x="76615" y="262471"/>
                  </a:lnTo>
                  <a:lnTo>
                    <a:pt x="111975" y="244406"/>
                  </a:lnTo>
                  <a:lnTo>
                    <a:pt x="127675" y="227948"/>
                  </a:lnTo>
                  <a:lnTo>
                    <a:pt x="137383" y="207766"/>
                  </a:lnTo>
                  <a:lnTo>
                    <a:pt x="141698" y="183197"/>
                  </a:lnTo>
                  <a:lnTo>
                    <a:pt x="139339" y="173604"/>
                  </a:lnTo>
                  <a:lnTo>
                    <a:pt x="134256" y="166039"/>
                  </a:lnTo>
                  <a:lnTo>
                    <a:pt x="127359" y="159826"/>
                  </a:lnTo>
                  <a:lnTo>
                    <a:pt x="107217" y="152922"/>
                  </a:lnTo>
                  <a:lnTo>
                    <a:pt x="83836" y="151024"/>
                  </a:lnTo>
                  <a:lnTo>
                    <a:pt x="53283" y="156532"/>
                  </a:lnTo>
                  <a:lnTo>
                    <a:pt x="2933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212435" y="3203013"/>
              <a:ext cx="209253" cy="155578"/>
            </a:xfrm>
            <a:custGeom>
              <a:avLst/>
              <a:gdLst/>
              <a:ahLst/>
              <a:cxnLst/>
              <a:rect l="0" t="0" r="0" b="0"/>
              <a:pathLst>
                <a:path w="209253" h="155578">
                  <a:moveTo>
                    <a:pt x="0" y="71349"/>
                  </a:moveTo>
                  <a:lnTo>
                    <a:pt x="16768" y="65760"/>
                  </a:lnTo>
                  <a:lnTo>
                    <a:pt x="34358" y="66136"/>
                  </a:lnTo>
                  <a:lnTo>
                    <a:pt x="85763" y="77898"/>
                  </a:lnTo>
                  <a:lnTo>
                    <a:pt x="137867" y="81091"/>
                  </a:lnTo>
                  <a:lnTo>
                    <a:pt x="151573" y="81354"/>
                  </a:lnTo>
                  <a:lnTo>
                    <a:pt x="161880" y="78019"/>
                  </a:lnTo>
                  <a:lnTo>
                    <a:pt x="176452" y="64955"/>
                  </a:lnTo>
                  <a:lnTo>
                    <a:pt x="178466" y="57728"/>
                  </a:lnTo>
                  <a:lnTo>
                    <a:pt x="177469" y="50570"/>
                  </a:lnTo>
                  <a:lnTo>
                    <a:pt x="170122" y="36378"/>
                  </a:lnTo>
                  <a:lnTo>
                    <a:pt x="139675" y="1176"/>
                  </a:lnTo>
                  <a:lnTo>
                    <a:pt x="137571" y="0"/>
                  </a:lnTo>
                  <a:lnTo>
                    <a:pt x="141471" y="8053"/>
                  </a:lnTo>
                  <a:lnTo>
                    <a:pt x="154123" y="17091"/>
                  </a:lnTo>
                  <a:lnTo>
                    <a:pt x="177857" y="31876"/>
                  </a:lnTo>
                  <a:lnTo>
                    <a:pt x="206838" y="63422"/>
                  </a:lnTo>
                  <a:lnTo>
                    <a:pt x="209252" y="73083"/>
                  </a:lnTo>
                  <a:lnTo>
                    <a:pt x="205695" y="93177"/>
                  </a:lnTo>
                  <a:lnTo>
                    <a:pt x="200302" y="101109"/>
                  </a:lnTo>
                  <a:lnTo>
                    <a:pt x="184950" y="113042"/>
                  </a:lnTo>
                  <a:lnTo>
                    <a:pt x="148837" y="131404"/>
                  </a:lnTo>
                  <a:lnTo>
                    <a:pt x="126342" y="155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571910" y="3084849"/>
              <a:ext cx="40609" cy="315856"/>
            </a:xfrm>
            <a:custGeom>
              <a:avLst/>
              <a:gdLst/>
              <a:ahLst/>
              <a:cxnLst/>
              <a:rect l="0" t="0" r="0" b="0"/>
              <a:pathLst>
                <a:path w="40609" h="315856">
                  <a:moveTo>
                    <a:pt x="40608" y="0"/>
                  </a:moveTo>
                  <a:lnTo>
                    <a:pt x="23820" y="56215"/>
                  </a:lnTo>
                  <a:lnTo>
                    <a:pt x="17275" y="111667"/>
                  </a:lnTo>
                  <a:lnTo>
                    <a:pt x="10653" y="162698"/>
                  </a:lnTo>
                  <a:lnTo>
                    <a:pt x="8175" y="216668"/>
                  </a:lnTo>
                  <a:lnTo>
                    <a:pt x="0" y="278747"/>
                  </a:lnTo>
                  <a:lnTo>
                    <a:pt x="2283" y="296633"/>
                  </a:lnTo>
                  <a:lnTo>
                    <a:pt x="902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8508850" y="3937658"/>
            <a:ext cx="732539" cy="353786"/>
            <a:chOff x="8508850" y="3937658"/>
            <a:chExt cx="732539" cy="353786"/>
          </a:xfrm>
        </p:grpSpPr>
        <p:sp>
          <p:nvSpPr>
            <p:cNvPr id="156" name="Freeform 155"/>
            <p:cNvSpPr/>
            <p:nvPr/>
          </p:nvSpPr>
          <p:spPr>
            <a:xfrm>
              <a:off x="8508850" y="3990300"/>
              <a:ext cx="228554" cy="301144"/>
            </a:xfrm>
            <a:custGeom>
              <a:avLst/>
              <a:gdLst/>
              <a:ahLst/>
              <a:cxnLst/>
              <a:rect l="0" t="0" r="0" b="0"/>
              <a:pathLst>
                <a:path w="228554" h="301144">
                  <a:moveTo>
                    <a:pt x="113989" y="0"/>
                  </a:moveTo>
                  <a:lnTo>
                    <a:pt x="61285" y="37087"/>
                  </a:lnTo>
                  <a:lnTo>
                    <a:pt x="23196" y="84952"/>
                  </a:lnTo>
                  <a:lnTo>
                    <a:pt x="7409" y="116028"/>
                  </a:lnTo>
                  <a:lnTo>
                    <a:pt x="0" y="166376"/>
                  </a:lnTo>
                  <a:lnTo>
                    <a:pt x="1656" y="221381"/>
                  </a:lnTo>
                  <a:lnTo>
                    <a:pt x="7911" y="246961"/>
                  </a:lnTo>
                  <a:lnTo>
                    <a:pt x="18490" y="266128"/>
                  </a:lnTo>
                  <a:lnTo>
                    <a:pt x="43190" y="290073"/>
                  </a:lnTo>
                  <a:lnTo>
                    <a:pt x="65755" y="298547"/>
                  </a:lnTo>
                  <a:lnTo>
                    <a:pt x="90212" y="301143"/>
                  </a:lnTo>
                  <a:lnTo>
                    <a:pt x="112781" y="298398"/>
                  </a:lnTo>
                  <a:lnTo>
                    <a:pt x="145217" y="284686"/>
                  </a:lnTo>
                  <a:lnTo>
                    <a:pt x="171465" y="260216"/>
                  </a:lnTo>
                  <a:lnTo>
                    <a:pt x="215573" y="199779"/>
                  </a:lnTo>
                  <a:lnTo>
                    <a:pt x="225587" y="157200"/>
                  </a:lnTo>
                  <a:lnTo>
                    <a:pt x="228553" y="107539"/>
                  </a:lnTo>
                  <a:lnTo>
                    <a:pt x="223009" y="82501"/>
                  </a:lnTo>
                  <a:lnTo>
                    <a:pt x="206732" y="55250"/>
                  </a:lnTo>
                  <a:lnTo>
                    <a:pt x="183972" y="32358"/>
                  </a:lnTo>
                  <a:lnTo>
                    <a:pt x="155002" y="13877"/>
                  </a:lnTo>
                  <a:lnTo>
                    <a:pt x="127312" y="4111"/>
                  </a:lnTo>
                  <a:lnTo>
                    <a:pt x="1034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791295" y="422192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917637" y="393765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16680" y="151355"/>
                  </a:lnTo>
                  <a:lnTo>
                    <a:pt x="12090" y="209965"/>
                  </a:lnTo>
                  <a:lnTo>
                    <a:pt x="10837" y="26660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096622" y="3961225"/>
              <a:ext cx="144767" cy="197532"/>
            </a:xfrm>
            <a:custGeom>
              <a:avLst/>
              <a:gdLst/>
              <a:ahLst/>
              <a:cxnLst/>
              <a:rect l="0" t="0" r="0" b="0"/>
              <a:pathLst>
                <a:path w="144767" h="197532">
                  <a:moveTo>
                    <a:pt x="0" y="113303"/>
                  </a:moveTo>
                  <a:lnTo>
                    <a:pt x="42692" y="110184"/>
                  </a:lnTo>
                  <a:lnTo>
                    <a:pt x="89931" y="104238"/>
                  </a:lnTo>
                  <a:lnTo>
                    <a:pt x="124912" y="108797"/>
                  </a:lnTo>
                  <a:lnTo>
                    <a:pt x="131237" y="105620"/>
                  </a:lnTo>
                  <a:lnTo>
                    <a:pt x="134285" y="98823"/>
                  </a:lnTo>
                  <a:lnTo>
                    <a:pt x="135147" y="89611"/>
                  </a:lnTo>
                  <a:lnTo>
                    <a:pt x="129865" y="70018"/>
                  </a:lnTo>
                  <a:lnTo>
                    <a:pt x="100853" y="19562"/>
                  </a:lnTo>
                  <a:lnTo>
                    <a:pt x="85124" y="0"/>
                  </a:lnTo>
                  <a:lnTo>
                    <a:pt x="85995" y="333"/>
                  </a:lnTo>
                  <a:lnTo>
                    <a:pt x="123552" y="42466"/>
                  </a:lnTo>
                  <a:lnTo>
                    <a:pt x="138513" y="72037"/>
                  </a:lnTo>
                  <a:lnTo>
                    <a:pt x="144766" y="108615"/>
                  </a:lnTo>
                  <a:lnTo>
                    <a:pt x="142134" y="119537"/>
                  </a:lnTo>
                  <a:lnTo>
                    <a:pt x="129851" y="137910"/>
                  </a:lnTo>
                  <a:lnTo>
                    <a:pt x="93369" y="167600"/>
                  </a:lnTo>
                  <a:lnTo>
                    <a:pt x="42113" y="197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8306984" y="3800787"/>
            <a:ext cx="1442405" cy="1189721"/>
            <a:chOff x="8306984" y="3800787"/>
            <a:chExt cx="1442405" cy="1189721"/>
          </a:xfrm>
        </p:grpSpPr>
        <p:sp>
          <p:nvSpPr>
            <p:cNvPr id="161" name="Freeform 160"/>
            <p:cNvSpPr/>
            <p:nvPr/>
          </p:nvSpPr>
          <p:spPr>
            <a:xfrm>
              <a:off x="9402953" y="3800787"/>
              <a:ext cx="254873" cy="371108"/>
            </a:xfrm>
            <a:custGeom>
              <a:avLst/>
              <a:gdLst/>
              <a:ahLst/>
              <a:cxnLst/>
              <a:rect l="0" t="0" r="0" b="0"/>
              <a:pathLst>
                <a:path w="254873" h="371108">
                  <a:moveTo>
                    <a:pt x="135866" y="0"/>
                  </a:moveTo>
                  <a:lnTo>
                    <a:pt x="111819" y="9575"/>
                  </a:lnTo>
                  <a:lnTo>
                    <a:pt x="76273" y="39403"/>
                  </a:lnTo>
                  <a:lnTo>
                    <a:pt x="41118" y="93591"/>
                  </a:lnTo>
                  <a:lnTo>
                    <a:pt x="18624" y="136640"/>
                  </a:lnTo>
                  <a:lnTo>
                    <a:pt x="4085" y="187345"/>
                  </a:lnTo>
                  <a:lnTo>
                    <a:pt x="0" y="242421"/>
                  </a:lnTo>
                  <a:lnTo>
                    <a:pt x="2413" y="281228"/>
                  </a:lnTo>
                  <a:lnTo>
                    <a:pt x="8703" y="302805"/>
                  </a:lnTo>
                  <a:lnTo>
                    <a:pt x="38416" y="348726"/>
                  </a:lnTo>
                  <a:lnTo>
                    <a:pt x="55120" y="362830"/>
                  </a:lnTo>
                  <a:lnTo>
                    <a:pt x="64488" y="368228"/>
                  </a:lnTo>
                  <a:lnTo>
                    <a:pt x="87374" y="371107"/>
                  </a:lnTo>
                  <a:lnTo>
                    <a:pt x="111974" y="367318"/>
                  </a:lnTo>
                  <a:lnTo>
                    <a:pt x="144385" y="352030"/>
                  </a:lnTo>
                  <a:lnTo>
                    <a:pt x="169325" y="331513"/>
                  </a:lnTo>
                  <a:lnTo>
                    <a:pt x="225212" y="271230"/>
                  </a:lnTo>
                  <a:lnTo>
                    <a:pt x="251204" y="210350"/>
                  </a:lnTo>
                  <a:lnTo>
                    <a:pt x="254872" y="199895"/>
                  </a:lnTo>
                  <a:lnTo>
                    <a:pt x="254445" y="162823"/>
                  </a:lnTo>
                  <a:lnTo>
                    <a:pt x="242650" y="116781"/>
                  </a:lnTo>
                  <a:lnTo>
                    <a:pt x="219003" y="77010"/>
                  </a:lnTo>
                  <a:lnTo>
                    <a:pt x="204401" y="62303"/>
                  </a:lnTo>
                  <a:lnTo>
                    <a:pt x="156243" y="39415"/>
                  </a:lnTo>
                  <a:lnTo>
                    <a:pt x="12533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391212" y="4253513"/>
              <a:ext cx="1358177" cy="157928"/>
            </a:xfrm>
            <a:custGeom>
              <a:avLst/>
              <a:gdLst/>
              <a:ahLst/>
              <a:cxnLst/>
              <a:rect l="0" t="0" r="0" b="0"/>
              <a:pathLst>
                <a:path w="1358177" h="157928">
                  <a:moveTo>
                    <a:pt x="1358176" y="0"/>
                  </a:moveTo>
                  <a:lnTo>
                    <a:pt x="1315485" y="3119"/>
                  </a:lnTo>
                  <a:lnTo>
                    <a:pt x="1262174" y="16788"/>
                  </a:lnTo>
                  <a:lnTo>
                    <a:pt x="1209838" y="23333"/>
                  </a:lnTo>
                  <a:lnTo>
                    <a:pt x="1148851" y="29955"/>
                  </a:lnTo>
                  <a:lnTo>
                    <a:pt x="1097803" y="31102"/>
                  </a:lnTo>
                  <a:lnTo>
                    <a:pt x="1045632" y="37031"/>
                  </a:lnTo>
                  <a:lnTo>
                    <a:pt x="987541" y="46197"/>
                  </a:lnTo>
                  <a:lnTo>
                    <a:pt x="925875" y="50733"/>
                  </a:lnTo>
                  <a:lnTo>
                    <a:pt x="863149" y="57666"/>
                  </a:lnTo>
                  <a:lnTo>
                    <a:pt x="800110" y="61540"/>
                  </a:lnTo>
                  <a:lnTo>
                    <a:pt x="737634" y="71254"/>
                  </a:lnTo>
                  <a:lnTo>
                    <a:pt x="682592" y="81034"/>
                  </a:lnTo>
                  <a:lnTo>
                    <a:pt x="629888" y="90170"/>
                  </a:lnTo>
                  <a:lnTo>
                    <a:pt x="566445" y="93850"/>
                  </a:lnTo>
                  <a:lnTo>
                    <a:pt x="515276" y="97607"/>
                  </a:lnTo>
                  <a:lnTo>
                    <a:pt x="463070" y="106129"/>
                  </a:lnTo>
                  <a:lnTo>
                    <a:pt x="410557" y="116064"/>
                  </a:lnTo>
                  <a:lnTo>
                    <a:pt x="357953" y="123296"/>
                  </a:lnTo>
                  <a:lnTo>
                    <a:pt x="305321" y="125439"/>
                  </a:lnTo>
                  <a:lnTo>
                    <a:pt x="255802" y="129194"/>
                  </a:lnTo>
                  <a:lnTo>
                    <a:pt x="208374" y="134595"/>
                  </a:lnTo>
                  <a:lnTo>
                    <a:pt x="151125" y="142010"/>
                  </a:lnTo>
                  <a:lnTo>
                    <a:pt x="97616" y="153569"/>
                  </a:lnTo>
                  <a:lnTo>
                    <a:pt x="41986" y="15706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306984" y="408505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490639" y="4527253"/>
              <a:ext cx="16595" cy="463255"/>
            </a:xfrm>
            <a:custGeom>
              <a:avLst/>
              <a:gdLst/>
              <a:ahLst/>
              <a:cxnLst/>
              <a:rect l="0" t="0" r="0" b="0"/>
              <a:pathLst>
                <a:path w="16595" h="463255">
                  <a:moveTo>
                    <a:pt x="6065" y="0"/>
                  </a:moveTo>
                  <a:lnTo>
                    <a:pt x="0" y="34792"/>
                  </a:lnTo>
                  <a:lnTo>
                    <a:pt x="4520" y="96777"/>
                  </a:lnTo>
                  <a:lnTo>
                    <a:pt x="5760" y="159757"/>
                  </a:lnTo>
                  <a:lnTo>
                    <a:pt x="5975" y="214232"/>
                  </a:lnTo>
                  <a:lnTo>
                    <a:pt x="6039" y="263648"/>
                  </a:lnTo>
                  <a:lnTo>
                    <a:pt x="6058" y="319104"/>
                  </a:lnTo>
                  <a:lnTo>
                    <a:pt x="13300" y="377849"/>
                  </a:lnTo>
                  <a:lnTo>
                    <a:pt x="15943" y="433993"/>
                  </a:lnTo>
                  <a:lnTo>
                    <a:pt x="16594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7260769" y="5253720"/>
            <a:ext cx="2284597" cy="926509"/>
            <a:chOff x="7260769" y="5253720"/>
            <a:chExt cx="2284597" cy="926509"/>
          </a:xfrm>
        </p:grpSpPr>
        <p:sp>
          <p:nvSpPr>
            <p:cNvPr id="166" name="Freeform 165"/>
            <p:cNvSpPr/>
            <p:nvPr/>
          </p:nvSpPr>
          <p:spPr>
            <a:xfrm>
              <a:off x="7633161" y="5580103"/>
              <a:ext cx="31152" cy="494841"/>
            </a:xfrm>
            <a:custGeom>
              <a:avLst/>
              <a:gdLst/>
              <a:ahLst/>
              <a:cxnLst/>
              <a:rect l="0" t="0" r="0" b="0"/>
              <a:pathLst>
                <a:path w="31152" h="494841">
                  <a:moveTo>
                    <a:pt x="21057" y="0"/>
                  </a:moveTo>
                  <a:lnTo>
                    <a:pt x="21057" y="58617"/>
                  </a:lnTo>
                  <a:lnTo>
                    <a:pt x="28292" y="109065"/>
                  </a:lnTo>
                  <a:lnTo>
                    <a:pt x="30609" y="170226"/>
                  </a:lnTo>
                  <a:lnTo>
                    <a:pt x="31151" y="216426"/>
                  </a:lnTo>
                  <a:lnTo>
                    <a:pt x="28272" y="261136"/>
                  </a:lnTo>
                  <a:lnTo>
                    <a:pt x="24263" y="304404"/>
                  </a:lnTo>
                  <a:lnTo>
                    <a:pt x="20837" y="364715"/>
                  </a:lnTo>
                  <a:lnTo>
                    <a:pt x="12911" y="421432"/>
                  </a:lnTo>
                  <a:lnTo>
                    <a:pt x="2403" y="484582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753023" y="5611689"/>
              <a:ext cx="235972" cy="468863"/>
            </a:xfrm>
            <a:custGeom>
              <a:avLst/>
              <a:gdLst/>
              <a:ahLst/>
              <a:cxnLst/>
              <a:rect l="0" t="0" r="0" b="0"/>
              <a:pathLst>
                <a:path w="235972" h="468863">
                  <a:moveTo>
                    <a:pt x="90707" y="10528"/>
                  </a:moveTo>
                  <a:lnTo>
                    <a:pt x="75066" y="28509"/>
                  </a:lnTo>
                  <a:lnTo>
                    <a:pt x="45035" y="86052"/>
                  </a:lnTo>
                  <a:lnTo>
                    <a:pt x="28220" y="137924"/>
                  </a:lnTo>
                  <a:lnTo>
                    <a:pt x="13633" y="193230"/>
                  </a:lnTo>
                  <a:lnTo>
                    <a:pt x="657" y="249216"/>
                  </a:lnTo>
                  <a:lnTo>
                    <a:pt x="0" y="305335"/>
                  </a:lnTo>
                  <a:lnTo>
                    <a:pt x="14031" y="368282"/>
                  </a:lnTo>
                  <a:lnTo>
                    <a:pt x="30761" y="418671"/>
                  </a:lnTo>
                  <a:lnTo>
                    <a:pt x="56249" y="457177"/>
                  </a:lnTo>
                  <a:lnTo>
                    <a:pt x="76172" y="466402"/>
                  </a:lnTo>
                  <a:lnTo>
                    <a:pt x="88037" y="468862"/>
                  </a:lnTo>
                  <a:lnTo>
                    <a:pt x="110577" y="465356"/>
                  </a:lnTo>
                  <a:lnTo>
                    <a:pt x="139878" y="450229"/>
                  </a:lnTo>
                  <a:lnTo>
                    <a:pt x="163379" y="427809"/>
                  </a:lnTo>
                  <a:lnTo>
                    <a:pt x="192280" y="383203"/>
                  </a:lnTo>
                  <a:lnTo>
                    <a:pt x="212114" y="329332"/>
                  </a:lnTo>
                  <a:lnTo>
                    <a:pt x="227296" y="273630"/>
                  </a:lnTo>
                  <a:lnTo>
                    <a:pt x="235971" y="217567"/>
                  </a:lnTo>
                  <a:lnTo>
                    <a:pt x="229279" y="161433"/>
                  </a:lnTo>
                  <a:lnTo>
                    <a:pt x="213572" y="108404"/>
                  </a:lnTo>
                  <a:lnTo>
                    <a:pt x="174630" y="45507"/>
                  </a:lnTo>
                  <a:lnTo>
                    <a:pt x="159592" y="30754"/>
                  </a:lnTo>
                  <a:lnTo>
                    <a:pt x="1117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180642" y="5790673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193" y="12309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106943" y="5843316"/>
              <a:ext cx="157928" cy="73700"/>
            </a:xfrm>
            <a:custGeom>
              <a:avLst/>
              <a:gdLst/>
              <a:ahLst/>
              <a:cxnLst/>
              <a:rect l="0" t="0" r="0" b="0"/>
              <a:pathLst>
                <a:path w="157928" h="73700">
                  <a:moveTo>
                    <a:pt x="157927" y="0"/>
                  </a:moveTo>
                  <a:lnTo>
                    <a:pt x="104052" y="25194"/>
                  </a:lnTo>
                  <a:lnTo>
                    <a:pt x="42006" y="48880"/>
                  </a:lnTo>
                  <a:lnTo>
                    <a:pt x="14006" y="5958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391212" y="5590632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24350" y="50432"/>
                  </a:lnTo>
                  <a:lnTo>
                    <a:pt x="22032" y="105410"/>
                  </a:lnTo>
                  <a:lnTo>
                    <a:pt x="21250" y="167094"/>
                  </a:lnTo>
                  <a:lnTo>
                    <a:pt x="15506" y="218750"/>
                  </a:lnTo>
                  <a:lnTo>
                    <a:pt x="11513" y="271154"/>
                  </a:lnTo>
                  <a:lnTo>
                    <a:pt x="7604" y="326566"/>
                  </a:lnTo>
                  <a:lnTo>
                    <a:pt x="2253" y="374790"/>
                  </a:lnTo>
                  <a:lnTo>
                    <a:pt x="668" y="42729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622839" y="5822259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622839" y="592754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867054" y="5759088"/>
              <a:ext cx="8470" cy="263213"/>
            </a:xfrm>
            <a:custGeom>
              <a:avLst/>
              <a:gdLst/>
              <a:ahLst/>
              <a:cxnLst/>
              <a:rect l="0" t="0" r="0" b="0"/>
              <a:pathLst>
                <a:path w="8470" h="263213">
                  <a:moveTo>
                    <a:pt x="8469" y="0"/>
                  </a:moveTo>
                  <a:lnTo>
                    <a:pt x="2403" y="34792"/>
                  </a:lnTo>
                  <a:lnTo>
                    <a:pt x="6925" y="96776"/>
                  </a:lnTo>
                  <a:lnTo>
                    <a:pt x="4892" y="147997"/>
                  </a:lnTo>
                  <a:lnTo>
                    <a:pt x="0" y="197099"/>
                  </a:lnTo>
                  <a:lnTo>
                    <a:pt x="1671" y="235044"/>
                  </a:lnTo>
                  <a:lnTo>
                    <a:pt x="846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001865" y="570644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21057" y="48931"/>
                  </a:lnTo>
                  <a:lnTo>
                    <a:pt x="21057" y="99896"/>
                  </a:lnTo>
                  <a:lnTo>
                    <a:pt x="21057" y="159450"/>
                  </a:lnTo>
                  <a:lnTo>
                    <a:pt x="17937" y="221550"/>
                  </a:lnTo>
                  <a:lnTo>
                    <a:pt x="12724" y="281284"/>
                  </a:lnTo>
                  <a:lnTo>
                    <a:pt x="5372" y="34269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260769" y="5253720"/>
              <a:ext cx="2284597" cy="926509"/>
            </a:xfrm>
            <a:custGeom>
              <a:avLst/>
              <a:gdLst/>
              <a:ahLst/>
              <a:cxnLst/>
              <a:rect l="0" t="0" r="0" b="0"/>
              <a:pathLst>
                <a:path w="2284597" h="926509">
                  <a:moveTo>
                    <a:pt x="1551583" y="126342"/>
                  </a:moveTo>
                  <a:lnTo>
                    <a:pt x="1507621" y="102623"/>
                  </a:lnTo>
                  <a:lnTo>
                    <a:pt x="1445130" y="84339"/>
                  </a:lnTo>
                  <a:lnTo>
                    <a:pt x="1389916" y="64623"/>
                  </a:lnTo>
                  <a:lnTo>
                    <a:pt x="1333949" y="46604"/>
                  </a:lnTo>
                  <a:lnTo>
                    <a:pt x="1274713" y="34899"/>
                  </a:lnTo>
                  <a:lnTo>
                    <a:pt x="1212623" y="26651"/>
                  </a:lnTo>
                  <a:lnTo>
                    <a:pt x="1163891" y="17125"/>
                  </a:lnTo>
                  <a:lnTo>
                    <a:pt x="1112407" y="12483"/>
                  </a:lnTo>
                  <a:lnTo>
                    <a:pt x="1060108" y="11107"/>
                  </a:lnTo>
                  <a:lnTo>
                    <a:pt x="1001978" y="5111"/>
                  </a:lnTo>
                  <a:lnTo>
                    <a:pt x="945890" y="1514"/>
                  </a:lnTo>
                  <a:lnTo>
                    <a:pt x="892227" y="6038"/>
                  </a:lnTo>
                  <a:lnTo>
                    <a:pt x="833693" y="9198"/>
                  </a:lnTo>
                  <a:lnTo>
                    <a:pt x="777485" y="10134"/>
                  </a:lnTo>
                  <a:lnTo>
                    <a:pt x="718197" y="16001"/>
                  </a:lnTo>
                  <a:lnTo>
                    <a:pt x="661766" y="19559"/>
                  </a:lnTo>
                  <a:lnTo>
                    <a:pt x="608001" y="26202"/>
                  </a:lnTo>
                  <a:lnTo>
                    <a:pt x="555026" y="35580"/>
                  </a:lnTo>
                  <a:lnTo>
                    <a:pt x="496695" y="51356"/>
                  </a:lnTo>
                  <a:lnTo>
                    <a:pt x="446137" y="65259"/>
                  </a:lnTo>
                  <a:lnTo>
                    <a:pt x="395932" y="82377"/>
                  </a:lnTo>
                  <a:lnTo>
                    <a:pt x="344011" y="96678"/>
                  </a:lnTo>
                  <a:lnTo>
                    <a:pt x="283641" y="120396"/>
                  </a:lnTo>
                  <a:lnTo>
                    <a:pt x="220194" y="154559"/>
                  </a:lnTo>
                  <a:lnTo>
                    <a:pt x="162576" y="184318"/>
                  </a:lnTo>
                  <a:lnTo>
                    <a:pt x="101836" y="231171"/>
                  </a:lnTo>
                  <a:lnTo>
                    <a:pt x="40150" y="285154"/>
                  </a:lnTo>
                  <a:lnTo>
                    <a:pt x="18926" y="316117"/>
                  </a:lnTo>
                  <a:lnTo>
                    <a:pt x="1274" y="363610"/>
                  </a:lnTo>
                  <a:lnTo>
                    <a:pt x="0" y="387382"/>
                  </a:lnTo>
                  <a:lnTo>
                    <a:pt x="11787" y="441911"/>
                  </a:lnTo>
                  <a:lnTo>
                    <a:pt x="34164" y="494801"/>
                  </a:lnTo>
                  <a:lnTo>
                    <a:pt x="61649" y="535776"/>
                  </a:lnTo>
                  <a:lnTo>
                    <a:pt x="122202" y="592441"/>
                  </a:lnTo>
                  <a:lnTo>
                    <a:pt x="184488" y="654397"/>
                  </a:lnTo>
                  <a:lnTo>
                    <a:pt x="247185" y="697291"/>
                  </a:lnTo>
                  <a:lnTo>
                    <a:pt x="310323" y="732199"/>
                  </a:lnTo>
                  <a:lnTo>
                    <a:pt x="367756" y="755372"/>
                  </a:lnTo>
                  <a:lnTo>
                    <a:pt x="424768" y="771561"/>
                  </a:lnTo>
                  <a:lnTo>
                    <a:pt x="482780" y="786023"/>
                  </a:lnTo>
                  <a:lnTo>
                    <a:pt x="540133" y="803662"/>
                  </a:lnTo>
                  <a:lnTo>
                    <a:pt x="588989" y="814199"/>
                  </a:lnTo>
                  <a:lnTo>
                    <a:pt x="650399" y="828241"/>
                  </a:lnTo>
                  <a:lnTo>
                    <a:pt x="700658" y="839160"/>
                  </a:lnTo>
                  <a:lnTo>
                    <a:pt x="755299" y="847253"/>
                  </a:lnTo>
                  <a:lnTo>
                    <a:pt x="814662" y="860116"/>
                  </a:lnTo>
                  <a:lnTo>
                    <a:pt x="874922" y="869272"/>
                  </a:lnTo>
                  <a:lnTo>
                    <a:pt x="925142" y="873674"/>
                  </a:lnTo>
                  <a:lnTo>
                    <a:pt x="987681" y="885049"/>
                  </a:lnTo>
                  <a:lnTo>
                    <a:pt x="1040112" y="898561"/>
                  </a:lnTo>
                  <a:lnTo>
                    <a:pt x="1102765" y="905260"/>
                  </a:lnTo>
                  <a:lnTo>
                    <a:pt x="1161414" y="913515"/>
                  </a:lnTo>
                  <a:lnTo>
                    <a:pt x="1223648" y="921082"/>
                  </a:lnTo>
                  <a:lnTo>
                    <a:pt x="1285032" y="925436"/>
                  </a:lnTo>
                  <a:lnTo>
                    <a:pt x="1333915" y="926190"/>
                  </a:lnTo>
                  <a:lnTo>
                    <a:pt x="1396066" y="926445"/>
                  </a:lnTo>
                  <a:lnTo>
                    <a:pt x="1458732" y="926496"/>
                  </a:lnTo>
                  <a:lnTo>
                    <a:pt x="1516172" y="926505"/>
                  </a:lnTo>
                  <a:lnTo>
                    <a:pt x="1572577" y="926507"/>
                  </a:lnTo>
                  <a:lnTo>
                    <a:pt x="1628780" y="926508"/>
                  </a:lnTo>
                  <a:lnTo>
                    <a:pt x="1688451" y="925338"/>
                  </a:lnTo>
                  <a:lnTo>
                    <a:pt x="1748764" y="919272"/>
                  </a:lnTo>
                  <a:lnTo>
                    <a:pt x="1797830" y="915785"/>
                  </a:lnTo>
                  <a:lnTo>
                    <a:pt x="1853212" y="904719"/>
                  </a:lnTo>
                  <a:lnTo>
                    <a:pt x="1916301" y="895043"/>
                  </a:lnTo>
                  <a:lnTo>
                    <a:pt x="1972225" y="880438"/>
                  </a:lnTo>
                  <a:lnTo>
                    <a:pt x="2029210" y="859523"/>
                  </a:lnTo>
                  <a:lnTo>
                    <a:pt x="2079808" y="842914"/>
                  </a:lnTo>
                  <a:lnTo>
                    <a:pt x="2134515" y="822778"/>
                  </a:lnTo>
                  <a:lnTo>
                    <a:pt x="2181977" y="802336"/>
                  </a:lnTo>
                  <a:lnTo>
                    <a:pt x="2245463" y="747958"/>
                  </a:lnTo>
                  <a:lnTo>
                    <a:pt x="2267224" y="720356"/>
                  </a:lnTo>
                  <a:lnTo>
                    <a:pt x="2279087" y="694505"/>
                  </a:lnTo>
                  <a:lnTo>
                    <a:pt x="2284596" y="649406"/>
                  </a:lnTo>
                  <a:lnTo>
                    <a:pt x="2278169" y="612776"/>
                  </a:lnTo>
                  <a:lnTo>
                    <a:pt x="2243476" y="552701"/>
                  </a:lnTo>
                  <a:lnTo>
                    <a:pt x="2188214" y="498646"/>
                  </a:lnTo>
                  <a:lnTo>
                    <a:pt x="2128859" y="440340"/>
                  </a:lnTo>
                  <a:lnTo>
                    <a:pt x="2067322" y="393517"/>
                  </a:lnTo>
                  <a:lnTo>
                    <a:pt x="2016929" y="363908"/>
                  </a:lnTo>
                  <a:lnTo>
                    <a:pt x="1953559" y="320840"/>
                  </a:lnTo>
                  <a:lnTo>
                    <a:pt x="1894285" y="291580"/>
                  </a:lnTo>
                  <a:lnTo>
                    <a:pt x="1833184" y="260150"/>
                  </a:lnTo>
                  <a:lnTo>
                    <a:pt x="1782420" y="233839"/>
                  </a:lnTo>
                  <a:lnTo>
                    <a:pt x="1730334" y="211225"/>
                  </a:lnTo>
                  <a:lnTo>
                    <a:pt x="1674736" y="189707"/>
                  </a:lnTo>
                  <a:lnTo>
                    <a:pt x="1613810" y="168514"/>
                  </a:lnTo>
                  <a:lnTo>
                    <a:pt x="1551303" y="147416"/>
                  </a:lnTo>
                  <a:lnTo>
                    <a:pt x="1508175" y="133369"/>
                  </a:lnTo>
                  <a:lnTo>
                    <a:pt x="1461710" y="119326"/>
                  </a:lnTo>
                  <a:lnTo>
                    <a:pt x="1413764" y="108406"/>
                  </a:lnTo>
                  <a:lnTo>
                    <a:pt x="1365158" y="98483"/>
                  </a:lnTo>
                  <a:lnTo>
                    <a:pt x="1316259" y="86274"/>
                  </a:lnTo>
                  <a:lnTo>
                    <a:pt x="1264111" y="73049"/>
                  </a:lnTo>
                  <a:lnTo>
                    <a:pt x="1209738" y="59372"/>
                  </a:lnTo>
                  <a:lnTo>
                    <a:pt x="1154377" y="45495"/>
                  </a:lnTo>
                  <a:lnTo>
                    <a:pt x="1104815" y="31528"/>
                  </a:lnTo>
                  <a:lnTo>
                    <a:pt x="1043691" y="13631"/>
                  </a:lnTo>
                  <a:lnTo>
                    <a:pt x="9935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2014-09-15T15:13:12Z</dcterms:created>
  <dcterms:modified xsi:type="dcterms:W3CDTF">2014-09-15T15:13:33Z</dcterms:modified>
</cp:coreProperties>
</file>